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FFD"/>
    <a:srgbClr val="EEFFEF"/>
    <a:srgbClr val="FEF8FE"/>
    <a:srgbClr val="EDFEF3"/>
    <a:srgbClr val="FEF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6"/>
  </p:normalViewPr>
  <p:slideViewPr>
    <p:cSldViewPr>
      <p:cViewPr varScale="1">
        <p:scale>
          <a:sx n="80" d="100"/>
          <a:sy n="80" d="100"/>
        </p:scale>
        <p:origin x="824" y="21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58438" y="0"/>
            <a:ext cx="7924800" cy="515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9ED9F-2829-8646-AEFC-471F16554C86}" type="datetimeFigureOut">
              <a:rPr lang="en-US" smtClean="0"/>
              <a:t>3/2/23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057900" y="1285875"/>
            <a:ext cx="6172200" cy="3471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28800" y="4951413"/>
            <a:ext cx="14630400" cy="4049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58438" y="9771063"/>
            <a:ext cx="7924800" cy="51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56C21-3720-F149-B510-8A7FDCB67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33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57824" cy="10286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5454318" y="0"/>
            <a:ext cx="9525" cy="10287000"/>
          </a:xfrm>
          <a:custGeom>
            <a:avLst/>
            <a:gdLst/>
            <a:ahLst/>
            <a:cxnLst/>
            <a:rect l="l" t="t" r="r" b="b"/>
            <a:pathLst>
              <a:path w="9525" h="10287000">
                <a:moveTo>
                  <a:pt x="9524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9524" y="0"/>
                </a:lnTo>
                <a:lnTo>
                  <a:pt x="9524" y="102869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97134" y="366777"/>
            <a:ext cx="14358270" cy="1275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F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3A8C313-91DC-23D3-52F0-6BDB822B3843}"/>
              </a:ext>
            </a:extLst>
          </p:cNvPr>
          <p:cNvSpPr/>
          <p:nvPr/>
        </p:nvSpPr>
        <p:spPr>
          <a:xfrm>
            <a:off x="7010400" y="1858754"/>
            <a:ext cx="9982200" cy="33528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 txBox="1"/>
          <p:nvPr/>
        </p:nvSpPr>
        <p:spPr>
          <a:xfrm>
            <a:off x="12649200" y="9602863"/>
            <a:ext cx="5112230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r">
              <a:lnSpc>
                <a:spcPct val="100000"/>
              </a:lnSpc>
              <a:spcBef>
                <a:spcPts val="100"/>
              </a:spcBef>
            </a:pPr>
            <a:r>
              <a:rPr lang="en-US" sz="2200" spc="-50" dirty="0">
                <a:latin typeface="+mn-lt"/>
                <a:cs typeface="Times New Roman"/>
              </a:rPr>
              <a:t>AACEM/AAAEM Retreat - March</a:t>
            </a:r>
            <a:r>
              <a:rPr sz="2200" spc="-90" dirty="0">
                <a:latin typeface="+mn-lt"/>
                <a:cs typeface="Times New Roman"/>
              </a:rPr>
              <a:t> </a:t>
            </a:r>
            <a:r>
              <a:rPr sz="2200" spc="-10" dirty="0">
                <a:latin typeface="+mn-lt"/>
                <a:cs typeface="Times New Roman"/>
              </a:rPr>
              <a:t>2</a:t>
            </a:r>
            <a:r>
              <a:rPr lang="en-US" sz="2200" spc="-10" dirty="0">
                <a:latin typeface="+mn-lt"/>
                <a:cs typeface="Times New Roman"/>
              </a:rPr>
              <a:t>2</a:t>
            </a:r>
            <a:r>
              <a:rPr sz="2200" spc="-10" dirty="0">
                <a:latin typeface="+mn-lt"/>
                <a:cs typeface="Times New Roman"/>
              </a:rPr>
              <a:t>,</a:t>
            </a:r>
            <a:r>
              <a:rPr sz="2200" spc="-120" dirty="0">
                <a:latin typeface="+mn-lt"/>
                <a:cs typeface="Times New Roman"/>
              </a:rPr>
              <a:t> </a:t>
            </a:r>
            <a:r>
              <a:rPr sz="2200" spc="-20" dirty="0">
                <a:latin typeface="+mn-lt"/>
                <a:cs typeface="Times New Roman"/>
              </a:rPr>
              <a:t>2023</a:t>
            </a:r>
            <a:endParaRPr sz="2200" dirty="0">
              <a:latin typeface="+mn-lt"/>
              <a:cs typeface="Times New Roman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AF8B7FE-3DBE-5EFF-257A-01B6796D03BA}"/>
              </a:ext>
            </a:extLst>
          </p:cNvPr>
          <p:cNvSpPr txBox="1">
            <a:spLocks/>
          </p:cNvSpPr>
          <p:nvPr/>
        </p:nvSpPr>
        <p:spPr>
          <a:xfrm>
            <a:off x="7280755" y="2095500"/>
            <a:ext cx="9448800" cy="3048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/>
              <a:t>How to Handle </a:t>
            </a:r>
            <a:br>
              <a:rPr lang="en-US" sz="6000" dirty="0"/>
            </a:br>
            <a:r>
              <a:rPr lang="en-US" sz="6000" dirty="0"/>
              <a:t>Generational Differences </a:t>
            </a:r>
            <a:br>
              <a:rPr lang="en-US" sz="6000" dirty="0"/>
            </a:br>
            <a:r>
              <a:rPr lang="en-US" sz="6000" dirty="0"/>
              <a:t>and Prevent Quiet Quitting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FE6254E-AAF3-123A-F7DF-F55E571E5AA2}"/>
              </a:ext>
            </a:extLst>
          </p:cNvPr>
          <p:cNvSpPr txBox="1">
            <a:spLocks/>
          </p:cNvSpPr>
          <p:nvPr/>
        </p:nvSpPr>
        <p:spPr>
          <a:xfrm>
            <a:off x="6092585" y="6212218"/>
            <a:ext cx="11513029" cy="2389981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/>
              <a:t>Stephanie Kayden, MD, MPH</a:t>
            </a:r>
          </a:p>
          <a:p>
            <a:pPr algn="ctr"/>
            <a:r>
              <a:rPr lang="en-US" sz="3200" dirty="0"/>
              <a:t>Deputy Chair, Brigham and Women’s Hospital, Harvard University</a:t>
            </a:r>
            <a:br>
              <a:rPr lang="en-US" sz="3200" dirty="0"/>
            </a:br>
            <a:endParaRPr lang="en-US" sz="3200" dirty="0"/>
          </a:p>
          <a:p>
            <a:pPr algn="ctr"/>
            <a:r>
              <a:rPr lang="en-US" sz="3200" b="1" dirty="0"/>
              <a:t>James Miner, MD</a:t>
            </a:r>
          </a:p>
          <a:p>
            <a:pPr algn="ctr"/>
            <a:r>
              <a:rPr lang="en-US" sz="3200" dirty="0"/>
              <a:t>Chair, Hennepin County Medical Center, University of Minnesota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6200775" cy="10287000"/>
            <a:chOff x="12087328" y="0"/>
            <a:chExt cx="6200775" cy="10287000"/>
          </a:xfrm>
        </p:grpSpPr>
        <p:sp>
          <p:nvSpPr>
            <p:cNvPr id="3" name="object 3"/>
            <p:cNvSpPr/>
            <p:nvPr/>
          </p:nvSpPr>
          <p:spPr>
            <a:xfrm>
              <a:off x="12087328" y="0"/>
              <a:ext cx="6200775" cy="10271125"/>
            </a:xfrm>
            <a:custGeom>
              <a:avLst/>
              <a:gdLst/>
              <a:ahLst/>
              <a:cxnLst/>
              <a:rect l="l" t="t" r="r" b="b"/>
              <a:pathLst>
                <a:path w="6200775" h="10271125">
                  <a:moveTo>
                    <a:pt x="0" y="0"/>
                  </a:moveTo>
                  <a:lnTo>
                    <a:pt x="6200671" y="0"/>
                  </a:lnTo>
                  <a:lnTo>
                    <a:pt x="6200671" y="10270926"/>
                  </a:lnTo>
                  <a:lnTo>
                    <a:pt x="0" y="102709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D8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087328" y="0"/>
              <a:ext cx="1779905" cy="3038475"/>
            </a:xfrm>
            <a:custGeom>
              <a:avLst/>
              <a:gdLst/>
              <a:ahLst/>
              <a:cxnLst/>
              <a:rect l="l" t="t" r="r" b="b"/>
              <a:pathLst>
                <a:path w="1779905" h="3038475">
                  <a:moveTo>
                    <a:pt x="0" y="0"/>
                  </a:moveTo>
                  <a:lnTo>
                    <a:pt x="1779814" y="0"/>
                  </a:lnTo>
                  <a:lnTo>
                    <a:pt x="1779814" y="3037879"/>
                  </a:lnTo>
                  <a:lnTo>
                    <a:pt x="0" y="30378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87328" y="8013145"/>
              <a:ext cx="3305175" cy="227385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719266" y="0"/>
              <a:ext cx="4568733" cy="304799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5394490" y="8013145"/>
              <a:ext cx="2893695" cy="2266950"/>
            </a:xfrm>
            <a:custGeom>
              <a:avLst/>
              <a:gdLst/>
              <a:ahLst/>
              <a:cxnLst/>
              <a:rect l="l" t="t" r="r" b="b"/>
              <a:pathLst>
                <a:path w="2893694" h="2266950">
                  <a:moveTo>
                    <a:pt x="2893218" y="2266354"/>
                  </a:moveTo>
                  <a:lnTo>
                    <a:pt x="0" y="2266354"/>
                  </a:lnTo>
                  <a:lnTo>
                    <a:pt x="0" y="0"/>
                  </a:lnTo>
                  <a:lnTo>
                    <a:pt x="2893218" y="0"/>
                  </a:lnTo>
                  <a:lnTo>
                    <a:pt x="2893218" y="2266354"/>
                  </a:lnTo>
                  <a:close/>
                </a:path>
              </a:pathLst>
            </a:custGeom>
            <a:solidFill>
              <a:srgbClr val="FFBE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2394273" y="570584"/>
              <a:ext cx="5187950" cy="9307195"/>
            </a:xfrm>
            <a:custGeom>
              <a:avLst/>
              <a:gdLst/>
              <a:ahLst/>
              <a:cxnLst/>
              <a:rect l="l" t="t" r="r" b="b"/>
              <a:pathLst>
                <a:path w="5187950" h="9307195">
                  <a:moveTo>
                    <a:pt x="1157097" y="165100"/>
                  </a:moveTo>
                  <a:lnTo>
                    <a:pt x="1147254" y="114300"/>
                  </a:lnTo>
                  <a:lnTo>
                    <a:pt x="1139710" y="101600"/>
                  </a:lnTo>
                  <a:lnTo>
                    <a:pt x="1124635" y="76200"/>
                  </a:lnTo>
                  <a:lnTo>
                    <a:pt x="1096302" y="55613"/>
                  </a:lnTo>
                  <a:lnTo>
                    <a:pt x="1096302" y="165100"/>
                  </a:lnTo>
                  <a:lnTo>
                    <a:pt x="1093990" y="203200"/>
                  </a:lnTo>
                  <a:lnTo>
                    <a:pt x="1085303" y="254000"/>
                  </a:lnTo>
                  <a:lnTo>
                    <a:pt x="1076566" y="304800"/>
                  </a:lnTo>
                  <a:lnTo>
                    <a:pt x="1050201" y="457200"/>
                  </a:lnTo>
                  <a:lnTo>
                    <a:pt x="1041438" y="508000"/>
                  </a:lnTo>
                  <a:lnTo>
                    <a:pt x="1032713" y="558800"/>
                  </a:lnTo>
                  <a:lnTo>
                    <a:pt x="1024077" y="609600"/>
                  </a:lnTo>
                  <a:lnTo>
                    <a:pt x="1015517" y="660400"/>
                  </a:lnTo>
                  <a:lnTo>
                    <a:pt x="1007084" y="711200"/>
                  </a:lnTo>
                  <a:lnTo>
                    <a:pt x="998778" y="762000"/>
                  </a:lnTo>
                  <a:lnTo>
                    <a:pt x="990638" y="812800"/>
                  </a:lnTo>
                  <a:lnTo>
                    <a:pt x="984072" y="876300"/>
                  </a:lnTo>
                  <a:lnTo>
                    <a:pt x="979932" y="927100"/>
                  </a:lnTo>
                  <a:lnTo>
                    <a:pt x="976833" y="977900"/>
                  </a:lnTo>
                  <a:lnTo>
                    <a:pt x="973353" y="1028700"/>
                  </a:lnTo>
                  <a:lnTo>
                    <a:pt x="827633" y="990600"/>
                  </a:lnTo>
                  <a:lnTo>
                    <a:pt x="779284" y="965200"/>
                  </a:lnTo>
                  <a:lnTo>
                    <a:pt x="534949" y="901700"/>
                  </a:lnTo>
                  <a:lnTo>
                    <a:pt x="501700" y="876300"/>
                  </a:lnTo>
                  <a:lnTo>
                    <a:pt x="469188" y="800100"/>
                  </a:lnTo>
                  <a:lnTo>
                    <a:pt x="463423" y="762000"/>
                  </a:lnTo>
                  <a:lnTo>
                    <a:pt x="461505" y="749300"/>
                  </a:lnTo>
                  <a:lnTo>
                    <a:pt x="453542" y="698500"/>
                  </a:lnTo>
                  <a:lnTo>
                    <a:pt x="445338" y="647700"/>
                  </a:lnTo>
                  <a:lnTo>
                    <a:pt x="436918" y="609600"/>
                  </a:lnTo>
                  <a:lnTo>
                    <a:pt x="428320" y="558800"/>
                  </a:lnTo>
                  <a:lnTo>
                    <a:pt x="419608" y="508000"/>
                  </a:lnTo>
                  <a:lnTo>
                    <a:pt x="410781" y="457200"/>
                  </a:lnTo>
                  <a:lnTo>
                    <a:pt x="384136" y="317500"/>
                  </a:lnTo>
                  <a:lnTo>
                    <a:pt x="375310" y="266700"/>
                  </a:lnTo>
                  <a:lnTo>
                    <a:pt x="366585" y="215900"/>
                  </a:lnTo>
                  <a:lnTo>
                    <a:pt x="357974" y="165100"/>
                  </a:lnTo>
                  <a:lnTo>
                    <a:pt x="356158" y="127000"/>
                  </a:lnTo>
                  <a:lnTo>
                    <a:pt x="366090" y="88900"/>
                  </a:lnTo>
                  <a:lnTo>
                    <a:pt x="386994" y="63500"/>
                  </a:lnTo>
                  <a:lnTo>
                    <a:pt x="418096" y="50800"/>
                  </a:lnTo>
                  <a:lnTo>
                    <a:pt x="452678" y="50800"/>
                  </a:lnTo>
                  <a:lnTo>
                    <a:pt x="502539" y="88900"/>
                  </a:lnTo>
                  <a:lnTo>
                    <a:pt x="516343" y="127000"/>
                  </a:lnTo>
                  <a:lnTo>
                    <a:pt x="526923" y="177800"/>
                  </a:lnTo>
                  <a:lnTo>
                    <a:pt x="537476" y="228600"/>
                  </a:lnTo>
                  <a:lnTo>
                    <a:pt x="590029" y="469900"/>
                  </a:lnTo>
                  <a:lnTo>
                    <a:pt x="600583" y="508000"/>
                  </a:lnTo>
                  <a:lnTo>
                    <a:pt x="611162" y="558800"/>
                  </a:lnTo>
                  <a:lnTo>
                    <a:pt x="621804" y="609600"/>
                  </a:lnTo>
                  <a:lnTo>
                    <a:pt x="632498" y="660400"/>
                  </a:lnTo>
                  <a:lnTo>
                    <a:pt x="643267" y="698500"/>
                  </a:lnTo>
                  <a:lnTo>
                    <a:pt x="650557" y="736600"/>
                  </a:lnTo>
                  <a:lnTo>
                    <a:pt x="659180" y="762000"/>
                  </a:lnTo>
                  <a:lnTo>
                    <a:pt x="669569" y="787400"/>
                  </a:lnTo>
                  <a:lnTo>
                    <a:pt x="682167" y="812800"/>
                  </a:lnTo>
                  <a:lnTo>
                    <a:pt x="692619" y="838200"/>
                  </a:lnTo>
                  <a:lnTo>
                    <a:pt x="707123" y="850900"/>
                  </a:lnTo>
                  <a:lnTo>
                    <a:pt x="723392" y="850900"/>
                  </a:lnTo>
                  <a:lnTo>
                    <a:pt x="739152" y="863600"/>
                  </a:lnTo>
                  <a:lnTo>
                    <a:pt x="755281" y="850900"/>
                  </a:lnTo>
                  <a:lnTo>
                    <a:pt x="772109" y="850900"/>
                  </a:lnTo>
                  <a:lnTo>
                    <a:pt x="786511" y="838200"/>
                  </a:lnTo>
                  <a:lnTo>
                    <a:pt x="795337" y="812800"/>
                  </a:lnTo>
                  <a:lnTo>
                    <a:pt x="803871" y="787400"/>
                  </a:lnTo>
                  <a:lnTo>
                    <a:pt x="812406" y="762000"/>
                  </a:lnTo>
                  <a:lnTo>
                    <a:pt x="827811" y="711200"/>
                  </a:lnTo>
                  <a:lnTo>
                    <a:pt x="841819" y="647700"/>
                  </a:lnTo>
                  <a:lnTo>
                    <a:pt x="854684" y="596900"/>
                  </a:lnTo>
                  <a:lnTo>
                    <a:pt x="865162" y="546100"/>
                  </a:lnTo>
                  <a:lnTo>
                    <a:pt x="875436" y="508000"/>
                  </a:lnTo>
                  <a:lnTo>
                    <a:pt x="885532" y="457200"/>
                  </a:lnTo>
                  <a:lnTo>
                    <a:pt x="895502" y="406400"/>
                  </a:lnTo>
                  <a:lnTo>
                    <a:pt x="905395" y="368300"/>
                  </a:lnTo>
                  <a:lnTo>
                    <a:pt x="925118" y="266700"/>
                  </a:lnTo>
                  <a:lnTo>
                    <a:pt x="935037" y="228600"/>
                  </a:lnTo>
                  <a:lnTo>
                    <a:pt x="945057" y="177800"/>
                  </a:lnTo>
                  <a:lnTo>
                    <a:pt x="957986" y="139700"/>
                  </a:lnTo>
                  <a:lnTo>
                    <a:pt x="977188" y="114300"/>
                  </a:lnTo>
                  <a:lnTo>
                    <a:pt x="1003300" y="101600"/>
                  </a:lnTo>
                  <a:lnTo>
                    <a:pt x="1037005" y="101600"/>
                  </a:lnTo>
                  <a:lnTo>
                    <a:pt x="1068070" y="114300"/>
                  </a:lnTo>
                  <a:lnTo>
                    <a:pt x="1087755" y="139700"/>
                  </a:lnTo>
                  <a:lnTo>
                    <a:pt x="1096302" y="165100"/>
                  </a:lnTo>
                  <a:lnTo>
                    <a:pt x="1096302" y="55613"/>
                  </a:lnTo>
                  <a:lnTo>
                    <a:pt x="1089698" y="50800"/>
                  </a:lnTo>
                  <a:lnTo>
                    <a:pt x="1042911" y="38100"/>
                  </a:lnTo>
                  <a:lnTo>
                    <a:pt x="998347" y="38100"/>
                  </a:lnTo>
                  <a:lnTo>
                    <a:pt x="959561" y="50800"/>
                  </a:lnTo>
                  <a:lnTo>
                    <a:pt x="927417" y="76200"/>
                  </a:lnTo>
                  <a:lnTo>
                    <a:pt x="902779" y="114300"/>
                  </a:lnTo>
                  <a:lnTo>
                    <a:pt x="886510" y="165100"/>
                  </a:lnTo>
                  <a:lnTo>
                    <a:pt x="875817" y="215900"/>
                  </a:lnTo>
                  <a:lnTo>
                    <a:pt x="865174" y="266700"/>
                  </a:lnTo>
                  <a:lnTo>
                    <a:pt x="854570" y="304800"/>
                  </a:lnTo>
                  <a:lnTo>
                    <a:pt x="801738" y="558800"/>
                  </a:lnTo>
                  <a:lnTo>
                    <a:pt x="791133" y="609600"/>
                  </a:lnTo>
                  <a:lnTo>
                    <a:pt x="780491" y="660400"/>
                  </a:lnTo>
                  <a:lnTo>
                    <a:pt x="769797" y="711200"/>
                  </a:lnTo>
                  <a:lnTo>
                    <a:pt x="764438" y="723900"/>
                  </a:lnTo>
                  <a:lnTo>
                    <a:pt x="758164" y="749300"/>
                  </a:lnTo>
                  <a:lnTo>
                    <a:pt x="751509" y="774700"/>
                  </a:lnTo>
                  <a:lnTo>
                    <a:pt x="745045" y="787400"/>
                  </a:lnTo>
                  <a:lnTo>
                    <a:pt x="731901" y="774700"/>
                  </a:lnTo>
                  <a:lnTo>
                    <a:pt x="722109" y="749300"/>
                  </a:lnTo>
                  <a:lnTo>
                    <a:pt x="715035" y="736600"/>
                  </a:lnTo>
                  <a:lnTo>
                    <a:pt x="698792" y="673100"/>
                  </a:lnTo>
                  <a:lnTo>
                    <a:pt x="687565" y="622300"/>
                  </a:lnTo>
                  <a:lnTo>
                    <a:pt x="676363" y="571500"/>
                  </a:lnTo>
                  <a:lnTo>
                    <a:pt x="587260" y="165100"/>
                  </a:lnTo>
                  <a:lnTo>
                    <a:pt x="576072" y="114300"/>
                  </a:lnTo>
                  <a:lnTo>
                    <a:pt x="558800" y="63500"/>
                  </a:lnTo>
                  <a:lnTo>
                    <a:pt x="549948" y="50800"/>
                  </a:lnTo>
                  <a:lnTo>
                    <a:pt x="532231" y="25400"/>
                  </a:lnTo>
                  <a:lnTo>
                    <a:pt x="497446" y="0"/>
                  </a:lnTo>
                  <a:lnTo>
                    <a:pt x="407492" y="0"/>
                  </a:lnTo>
                  <a:lnTo>
                    <a:pt x="363880" y="12700"/>
                  </a:lnTo>
                  <a:lnTo>
                    <a:pt x="330022" y="38100"/>
                  </a:lnTo>
                  <a:lnTo>
                    <a:pt x="307086" y="76200"/>
                  </a:lnTo>
                  <a:lnTo>
                    <a:pt x="296227" y="127000"/>
                  </a:lnTo>
                  <a:lnTo>
                    <a:pt x="298640" y="177800"/>
                  </a:lnTo>
                  <a:lnTo>
                    <a:pt x="307594" y="228600"/>
                  </a:lnTo>
                  <a:lnTo>
                    <a:pt x="370573" y="596900"/>
                  </a:lnTo>
                  <a:lnTo>
                    <a:pt x="389026" y="698500"/>
                  </a:lnTo>
                  <a:lnTo>
                    <a:pt x="350126" y="698500"/>
                  </a:lnTo>
                  <a:lnTo>
                    <a:pt x="297395" y="711200"/>
                  </a:lnTo>
                  <a:lnTo>
                    <a:pt x="250748" y="723900"/>
                  </a:lnTo>
                  <a:lnTo>
                    <a:pt x="212140" y="749300"/>
                  </a:lnTo>
                  <a:lnTo>
                    <a:pt x="183502" y="800100"/>
                  </a:lnTo>
                  <a:lnTo>
                    <a:pt x="177330" y="812800"/>
                  </a:lnTo>
                  <a:lnTo>
                    <a:pt x="166801" y="812800"/>
                  </a:lnTo>
                  <a:lnTo>
                    <a:pt x="154216" y="825500"/>
                  </a:lnTo>
                  <a:lnTo>
                    <a:pt x="141859" y="825500"/>
                  </a:lnTo>
                  <a:lnTo>
                    <a:pt x="88277" y="838200"/>
                  </a:lnTo>
                  <a:lnTo>
                    <a:pt x="48183" y="863600"/>
                  </a:lnTo>
                  <a:lnTo>
                    <a:pt x="20675" y="901700"/>
                  </a:lnTo>
                  <a:lnTo>
                    <a:pt x="4902" y="952500"/>
                  </a:lnTo>
                  <a:lnTo>
                    <a:pt x="0" y="1003300"/>
                  </a:lnTo>
                  <a:lnTo>
                    <a:pt x="457" y="1016000"/>
                  </a:lnTo>
                  <a:lnTo>
                    <a:pt x="1612" y="1028700"/>
                  </a:lnTo>
                  <a:lnTo>
                    <a:pt x="3149" y="1054100"/>
                  </a:lnTo>
                  <a:lnTo>
                    <a:pt x="4711" y="1066800"/>
                  </a:lnTo>
                  <a:lnTo>
                    <a:pt x="9245" y="1117600"/>
                  </a:lnTo>
                  <a:lnTo>
                    <a:pt x="13627" y="1155700"/>
                  </a:lnTo>
                  <a:lnTo>
                    <a:pt x="18173" y="1206500"/>
                  </a:lnTo>
                  <a:lnTo>
                    <a:pt x="23215" y="1257300"/>
                  </a:lnTo>
                  <a:lnTo>
                    <a:pt x="29070" y="1295400"/>
                  </a:lnTo>
                  <a:lnTo>
                    <a:pt x="35318" y="1346200"/>
                  </a:lnTo>
                  <a:lnTo>
                    <a:pt x="41795" y="1397000"/>
                  </a:lnTo>
                  <a:lnTo>
                    <a:pt x="49187" y="1435100"/>
                  </a:lnTo>
                  <a:lnTo>
                    <a:pt x="58204" y="1485900"/>
                  </a:lnTo>
                  <a:lnTo>
                    <a:pt x="69545" y="1536700"/>
                  </a:lnTo>
                  <a:lnTo>
                    <a:pt x="85547" y="1574800"/>
                  </a:lnTo>
                  <a:lnTo>
                    <a:pt x="104673" y="1625600"/>
                  </a:lnTo>
                  <a:lnTo>
                    <a:pt x="127038" y="1676400"/>
                  </a:lnTo>
                  <a:lnTo>
                    <a:pt x="152755" y="1714500"/>
                  </a:lnTo>
                  <a:lnTo>
                    <a:pt x="181927" y="1752600"/>
                  </a:lnTo>
                  <a:lnTo>
                    <a:pt x="214680" y="1778000"/>
                  </a:lnTo>
                  <a:lnTo>
                    <a:pt x="251104" y="1816100"/>
                  </a:lnTo>
                  <a:lnTo>
                    <a:pt x="291312" y="1841500"/>
                  </a:lnTo>
                  <a:lnTo>
                    <a:pt x="335419" y="1866900"/>
                  </a:lnTo>
                  <a:lnTo>
                    <a:pt x="383540" y="1879600"/>
                  </a:lnTo>
                  <a:lnTo>
                    <a:pt x="435787" y="1892300"/>
                  </a:lnTo>
                  <a:lnTo>
                    <a:pt x="481558" y="1905000"/>
                  </a:lnTo>
                  <a:lnTo>
                    <a:pt x="715010" y="1905000"/>
                  </a:lnTo>
                  <a:lnTo>
                    <a:pt x="760336" y="1892300"/>
                  </a:lnTo>
                  <a:lnTo>
                    <a:pt x="803795" y="1879600"/>
                  </a:lnTo>
                  <a:lnTo>
                    <a:pt x="845197" y="1854200"/>
                  </a:lnTo>
                  <a:lnTo>
                    <a:pt x="884326" y="1828800"/>
                  </a:lnTo>
                  <a:lnTo>
                    <a:pt x="920991" y="1803400"/>
                  </a:lnTo>
                  <a:lnTo>
                    <a:pt x="954976" y="1778000"/>
                  </a:lnTo>
                  <a:lnTo>
                    <a:pt x="986091" y="1739900"/>
                  </a:lnTo>
                  <a:lnTo>
                    <a:pt x="1014120" y="1701800"/>
                  </a:lnTo>
                  <a:lnTo>
                    <a:pt x="1038872" y="1663700"/>
                  </a:lnTo>
                  <a:lnTo>
                    <a:pt x="1060145" y="1625600"/>
                  </a:lnTo>
                  <a:lnTo>
                    <a:pt x="1077722" y="1587500"/>
                  </a:lnTo>
                  <a:lnTo>
                    <a:pt x="1091412" y="1549400"/>
                  </a:lnTo>
                  <a:lnTo>
                    <a:pt x="1101001" y="1498600"/>
                  </a:lnTo>
                  <a:lnTo>
                    <a:pt x="1106297" y="1460500"/>
                  </a:lnTo>
                  <a:lnTo>
                    <a:pt x="1107097" y="1409700"/>
                  </a:lnTo>
                  <a:lnTo>
                    <a:pt x="1103198" y="1358900"/>
                  </a:lnTo>
                  <a:lnTo>
                    <a:pt x="1094384" y="1320800"/>
                  </a:lnTo>
                  <a:lnTo>
                    <a:pt x="1082789" y="1270000"/>
                  </a:lnTo>
                  <a:lnTo>
                    <a:pt x="1072146" y="1219200"/>
                  </a:lnTo>
                  <a:lnTo>
                    <a:pt x="1062697" y="1168400"/>
                  </a:lnTo>
                  <a:lnTo>
                    <a:pt x="1054633" y="1117600"/>
                  </a:lnTo>
                  <a:lnTo>
                    <a:pt x="1048194" y="1079500"/>
                  </a:lnTo>
                  <a:lnTo>
                    <a:pt x="1045603" y="1050874"/>
                  </a:lnTo>
                  <a:lnTo>
                    <a:pt x="1045603" y="1422400"/>
                  </a:lnTo>
                  <a:lnTo>
                    <a:pt x="1039761" y="1473200"/>
                  </a:lnTo>
                  <a:lnTo>
                    <a:pt x="1028179" y="1524000"/>
                  </a:lnTo>
                  <a:lnTo>
                    <a:pt x="1013244" y="1574800"/>
                  </a:lnTo>
                  <a:lnTo>
                    <a:pt x="995057" y="1612900"/>
                  </a:lnTo>
                  <a:lnTo>
                    <a:pt x="973734" y="1651000"/>
                  </a:lnTo>
                  <a:lnTo>
                    <a:pt x="949363" y="1689100"/>
                  </a:lnTo>
                  <a:lnTo>
                    <a:pt x="922045" y="1727200"/>
                  </a:lnTo>
                  <a:lnTo>
                    <a:pt x="891895" y="1752600"/>
                  </a:lnTo>
                  <a:lnTo>
                    <a:pt x="859002" y="1778000"/>
                  </a:lnTo>
                  <a:lnTo>
                    <a:pt x="823480" y="1803400"/>
                  </a:lnTo>
                  <a:lnTo>
                    <a:pt x="785418" y="1816100"/>
                  </a:lnTo>
                  <a:lnTo>
                    <a:pt x="744931" y="1828800"/>
                  </a:lnTo>
                  <a:lnTo>
                    <a:pt x="702119" y="1841500"/>
                  </a:lnTo>
                  <a:lnTo>
                    <a:pt x="657085" y="1854200"/>
                  </a:lnTo>
                  <a:lnTo>
                    <a:pt x="509663" y="1854200"/>
                  </a:lnTo>
                  <a:lnTo>
                    <a:pt x="459308" y="1841500"/>
                  </a:lnTo>
                  <a:lnTo>
                    <a:pt x="412229" y="1828800"/>
                  </a:lnTo>
                  <a:lnTo>
                    <a:pt x="368401" y="1816100"/>
                  </a:lnTo>
                  <a:lnTo>
                    <a:pt x="327863" y="1790700"/>
                  </a:lnTo>
                  <a:lnTo>
                    <a:pt x="290601" y="1765300"/>
                  </a:lnTo>
                  <a:lnTo>
                    <a:pt x="256628" y="1739900"/>
                  </a:lnTo>
                  <a:lnTo>
                    <a:pt x="225945" y="1701800"/>
                  </a:lnTo>
                  <a:lnTo>
                    <a:pt x="198577" y="1676400"/>
                  </a:lnTo>
                  <a:lnTo>
                    <a:pt x="174510" y="1625600"/>
                  </a:lnTo>
                  <a:lnTo>
                    <a:pt x="153771" y="1587500"/>
                  </a:lnTo>
                  <a:lnTo>
                    <a:pt x="136347" y="1536700"/>
                  </a:lnTo>
                  <a:lnTo>
                    <a:pt x="121754" y="1485900"/>
                  </a:lnTo>
                  <a:lnTo>
                    <a:pt x="109435" y="1435100"/>
                  </a:lnTo>
                  <a:lnTo>
                    <a:pt x="98005" y="1384300"/>
                  </a:lnTo>
                  <a:lnTo>
                    <a:pt x="86055" y="1320800"/>
                  </a:lnTo>
                  <a:lnTo>
                    <a:pt x="105752" y="1346200"/>
                  </a:lnTo>
                  <a:lnTo>
                    <a:pt x="123431" y="1358900"/>
                  </a:lnTo>
                  <a:lnTo>
                    <a:pt x="139712" y="1371600"/>
                  </a:lnTo>
                  <a:lnTo>
                    <a:pt x="155219" y="1384300"/>
                  </a:lnTo>
                  <a:lnTo>
                    <a:pt x="196240" y="1409700"/>
                  </a:lnTo>
                  <a:lnTo>
                    <a:pt x="239928" y="1422400"/>
                  </a:lnTo>
                  <a:lnTo>
                    <a:pt x="284594" y="1422400"/>
                  </a:lnTo>
                  <a:lnTo>
                    <a:pt x="328561" y="1409700"/>
                  </a:lnTo>
                  <a:lnTo>
                    <a:pt x="370166" y="1384300"/>
                  </a:lnTo>
                  <a:lnTo>
                    <a:pt x="377621" y="1384300"/>
                  </a:lnTo>
                  <a:lnTo>
                    <a:pt x="385978" y="1371600"/>
                  </a:lnTo>
                  <a:lnTo>
                    <a:pt x="496824" y="1371600"/>
                  </a:lnTo>
                  <a:lnTo>
                    <a:pt x="516051" y="1358900"/>
                  </a:lnTo>
                  <a:lnTo>
                    <a:pt x="535279" y="1346200"/>
                  </a:lnTo>
                  <a:lnTo>
                    <a:pt x="557415" y="1320800"/>
                  </a:lnTo>
                  <a:lnTo>
                    <a:pt x="568477" y="1308100"/>
                  </a:lnTo>
                  <a:lnTo>
                    <a:pt x="596900" y="1270000"/>
                  </a:lnTo>
                  <a:lnTo>
                    <a:pt x="606437" y="1270000"/>
                  </a:lnTo>
                  <a:lnTo>
                    <a:pt x="616597" y="1282700"/>
                  </a:lnTo>
                  <a:lnTo>
                    <a:pt x="641299" y="1282700"/>
                  </a:lnTo>
                  <a:lnTo>
                    <a:pt x="608152" y="1320800"/>
                  </a:lnTo>
                  <a:lnTo>
                    <a:pt x="580224" y="1358900"/>
                  </a:lnTo>
                  <a:lnTo>
                    <a:pt x="557860" y="1409700"/>
                  </a:lnTo>
                  <a:lnTo>
                    <a:pt x="541388" y="1447800"/>
                  </a:lnTo>
                  <a:lnTo>
                    <a:pt x="531152" y="1498600"/>
                  </a:lnTo>
                  <a:lnTo>
                    <a:pt x="527469" y="1549400"/>
                  </a:lnTo>
                  <a:lnTo>
                    <a:pt x="530669" y="1587500"/>
                  </a:lnTo>
                  <a:lnTo>
                    <a:pt x="541096" y="1638300"/>
                  </a:lnTo>
                  <a:lnTo>
                    <a:pt x="552691" y="1600200"/>
                  </a:lnTo>
                  <a:lnTo>
                    <a:pt x="565061" y="1549400"/>
                  </a:lnTo>
                  <a:lnTo>
                    <a:pt x="579107" y="1511300"/>
                  </a:lnTo>
                  <a:lnTo>
                    <a:pt x="595718" y="1460500"/>
                  </a:lnTo>
                  <a:lnTo>
                    <a:pt x="615797" y="1422400"/>
                  </a:lnTo>
                  <a:lnTo>
                    <a:pt x="640232" y="1384300"/>
                  </a:lnTo>
                  <a:lnTo>
                    <a:pt x="669925" y="1346200"/>
                  </a:lnTo>
                  <a:lnTo>
                    <a:pt x="705751" y="1308100"/>
                  </a:lnTo>
                  <a:lnTo>
                    <a:pt x="716089" y="1358900"/>
                  </a:lnTo>
                  <a:lnTo>
                    <a:pt x="729869" y="1409700"/>
                  </a:lnTo>
                  <a:lnTo>
                    <a:pt x="751230" y="1447800"/>
                  </a:lnTo>
                  <a:lnTo>
                    <a:pt x="784339" y="1485900"/>
                  </a:lnTo>
                  <a:lnTo>
                    <a:pt x="780834" y="1435100"/>
                  </a:lnTo>
                  <a:lnTo>
                    <a:pt x="777506" y="1371600"/>
                  </a:lnTo>
                  <a:lnTo>
                    <a:pt x="773671" y="1320800"/>
                  </a:lnTo>
                  <a:lnTo>
                    <a:pt x="772414" y="1308100"/>
                  </a:lnTo>
                  <a:lnTo>
                    <a:pt x="768616" y="1270000"/>
                  </a:lnTo>
                  <a:lnTo>
                    <a:pt x="764044" y="1270000"/>
                  </a:lnTo>
                  <a:lnTo>
                    <a:pt x="754430" y="1257300"/>
                  </a:lnTo>
                  <a:lnTo>
                    <a:pt x="742378" y="1244600"/>
                  </a:lnTo>
                  <a:lnTo>
                    <a:pt x="730504" y="1244600"/>
                  </a:lnTo>
                  <a:lnTo>
                    <a:pt x="612851" y="1206500"/>
                  </a:lnTo>
                  <a:lnTo>
                    <a:pt x="575678" y="1193800"/>
                  </a:lnTo>
                  <a:lnTo>
                    <a:pt x="538086" y="1168400"/>
                  </a:lnTo>
                  <a:lnTo>
                    <a:pt x="537171" y="1167269"/>
                  </a:lnTo>
                  <a:lnTo>
                    <a:pt x="537171" y="1244600"/>
                  </a:lnTo>
                  <a:lnTo>
                    <a:pt x="523709" y="1270000"/>
                  </a:lnTo>
                  <a:lnTo>
                    <a:pt x="503821" y="1295400"/>
                  </a:lnTo>
                  <a:lnTo>
                    <a:pt x="478091" y="1308100"/>
                  </a:lnTo>
                  <a:lnTo>
                    <a:pt x="447179" y="1320800"/>
                  </a:lnTo>
                  <a:lnTo>
                    <a:pt x="418833" y="1308100"/>
                  </a:lnTo>
                  <a:lnTo>
                    <a:pt x="395414" y="1308100"/>
                  </a:lnTo>
                  <a:lnTo>
                    <a:pt x="376555" y="1282700"/>
                  </a:lnTo>
                  <a:lnTo>
                    <a:pt x="361911" y="1257300"/>
                  </a:lnTo>
                  <a:lnTo>
                    <a:pt x="339178" y="1219200"/>
                  </a:lnTo>
                  <a:lnTo>
                    <a:pt x="334797" y="1208582"/>
                  </a:lnTo>
                  <a:lnTo>
                    <a:pt x="334797" y="1333500"/>
                  </a:lnTo>
                  <a:lnTo>
                    <a:pt x="297510" y="1358900"/>
                  </a:lnTo>
                  <a:lnTo>
                    <a:pt x="223672" y="1358900"/>
                  </a:lnTo>
                  <a:lnTo>
                    <a:pt x="190576" y="1333500"/>
                  </a:lnTo>
                  <a:lnTo>
                    <a:pt x="179501" y="1320800"/>
                  </a:lnTo>
                  <a:lnTo>
                    <a:pt x="157340" y="1295400"/>
                  </a:lnTo>
                  <a:lnTo>
                    <a:pt x="128981" y="1244600"/>
                  </a:lnTo>
                  <a:lnTo>
                    <a:pt x="105562" y="1206500"/>
                  </a:lnTo>
                  <a:lnTo>
                    <a:pt x="87134" y="1155700"/>
                  </a:lnTo>
                  <a:lnTo>
                    <a:pt x="73748" y="1117600"/>
                  </a:lnTo>
                  <a:lnTo>
                    <a:pt x="65468" y="1066800"/>
                  </a:lnTo>
                  <a:lnTo>
                    <a:pt x="62344" y="1016000"/>
                  </a:lnTo>
                  <a:lnTo>
                    <a:pt x="64439" y="965200"/>
                  </a:lnTo>
                  <a:lnTo>
                    <a:pt x="73609" y="927100"/>
                  </a:lnTo>
                  <a:lnTo>
                    <a:pt x="94792" y="901700"/>
                  </a:lnTo>
                  <a:lnTo>
                    <a:pt x="128206" y="889000"/>
                  </a:lnTo>
                  <a:lnTo>
                    <a:pt x="174078" y="889000"/>
                  </a:lnTo>
                  <a:lnTo>
                    <a:pt x="185623" y="939800"/>
                  </a:lnTo>
                  <a:lnTo>
                    <a:pt x="197980" y="990600"/>
                  </a:lnTo>
                  <a:lnTo>
                    <a:pt x="211467" y="1041400"/>
                  </a:lnTo>
                  <a:lnTo>
                    <a:pt x="226415" y="1092200"/>
                  </a:lnTo>
                  <a:lnTo>
                    <a:pt x="243166" y="1143000"/>
                  </a:lnTo>
                  <a:lnTo>
                    <a:pt x="262039" y="1193800"/>
                  </a:lnTo>
                  <a:lnTo>
                    <a:pt x="283387" y="1231900"/>
                  </a:lnTo>
                  <a:lnTo>
                    <a:pt x="307517" y="1282700"/>
                  </a:lnTo>
                  <a:lnTo>
                    <a:pt x="334797" y="1333500"/>
                  </a:lnTo>
                  <a:lnTo>
                    <a:pt x="334797" y="1208582"/>
                  </a:lnTo>
                  <a:lnTo>
                    <a:pt x="318236" y="1168400"/>
                  </a:lnTo>
                  <a:lnTo>
                    <a:pt x="299212" y="1117600"/>
                  </a:lnTo>
                  <a:lnTo>
                    <a:pt x="282232" y="1066800"/>
                  </a:lnTo>
                  <a:lnTo>
                    <a:pt x="267436" y="1016000"/>
                  </a:lnTo>
                  <a:lnTo>
                    <a:pt x="254927" y="977900"/>
                  </a:lnTo>
                  <a:lnTo>
                    <a:pt x="244856" y="927100"/>
                  </a:lnTo>
                  <a:lnTo>
                    <a:pt x="239217" y="889000"/>
                  </a:lnTo>
                  <a:lnTo>
                    <a:pt x="237337" y="876300"/>
                  </a:lnTo>
                  <a:lnTo>
                    <a:pt x="241554" y="825500"/>
                  </a:lnTo>
                  <a:lnTo>
                    <a:pt x="262216" y="787400"/>
                  </a:lnTo>
                  <a:lnTo>
                    <a:pt x="295173" y="762000"/>
                  </a:lnTo>
                  <a:lnTo>
                    <a:pt x="400024" y="762000"/>
                  </a:lnTo>
                  <a:lnTo>
                    <a:pt x="400812" y="774700"/>
                  </a:lnTo>
                  <a:lnTo>
                    <a:pt x="411314" y="812800"/>
                  </a:lnTo>
                  <a:lnTo>
                    <a:pt x="423799" y="863600"/>
                  </a:lnTo>
                  <a:lnTo>
                    <a:pt x="429221" y="901700"/>
                  </a:lnTo>
                  <a:lnTo>
                    <a:pt x="418490" y="952500"/>
                  </a:lnTo>
                  <a:lnTo>
                    <a:pt x="404164" y="1003300"/>
                  </a:lnTo>
                  <a:lnTo>
                    <a:pt x="405231" y="1054100"/>
                  </a:lnTo>
                  <a:lnTo>
                    <a:pt x="419709" y="1104900"/>
                  </a:lnTo>
                  <a:lnTo>
                    <a:pt x="445604" y="1143000"/>
                  </a:lnTo>
                  <a:lnTo>
                    <a:pt x="489178" y="1193800"/>
                  </a:lnTo>
                  <a:lnTo>
                    <a:pt x="537171" y="1244600"/>
                  </a:lnTo>
                  <a:lnTo>
                    <a:pt x="537171" y="1167269"/>
                  </a:lnTo>
                  <a:lnTo>
                    <a:pt x="507441" y="1130300"/>
                  </a:lnTo>
                  <a:lnTo>
                    <a:pt x="484543" y="1104900"/>
                  </a:lnTo>
                  <a:lnTo>
                    <a:pt x="470217" y="1054100"/>
                  </a:lnTo>
                  <a:lnTo>
                    <a:pt x="465251" y="1016000"/>
                  </a:lnTo>
                  <a:lnTo>
                    <a:pt x="468325" y="990600"/>
                  </a:lnTo>
                  <a:lnTo>
                    <a:pt x="477735" y="977900"/>
                  </a:lnTo>
                  <a:lnTo>
                    <a:pt x="493776" y="965200"/>
                  </a:lnTo>
                  <a:lnTo>
                    <a:pt x="549452" y="965200"/>
                  </a:lnTo>
                  <a:lnTo>
                    <a:pt x="559955" y="977900"/>
                  </a:lnTo>
                  <a:lnTo>
                    <a:pt x="806221" y="1041400"/>
                  </a:lnTo>
                  <a:lnTo>
                    <a:pt x="855408" y="1066800"/>
                  </a:lnTo>
                  <a:lnTo>
                    <a:pt x="904582" y="1079500"/>
                  </a:lnTo>
                  <a:lnTo>
                    <a:pt x="937983" y="1092200"/>
                  </a:lnTo>
                  <a:lnTo>
                    <a:pt x="964857" y="1104900"/>
                  </a:lnTo>
                  <a:lnTo>
                    <a:pt x="984872" y="1143000"/>
                  </a:lnTo>
                  <a:lnTo>
                    <a:pt x="997712" y="1168400"/>
                  </a:lnTo>
                  <a:lnTo>
                    <a:pt x="1010869" y="1219200"/>
                  </a:lnTo>
                  <a:lnTo>
                    <a:pt x="1024242" y="1270000"/>
                  </a:lnTo>
                  <a:lnTo>
                    <a:pt x="1035837" y="1320800"/>
                  </a:lnTo>
                  <a:lnTo>
                    <a:pt x="1043622" y="1371600"/>
                  </a:lnTo>
                  <a:lnTo>
                    <a:pt x="1045603" y="1422400"/>
                  </a:lnTo>
                  <a:lnTo>
                    <a:pt x="1045603" y="1050874"/>
                  </a:lnTo>
                  <a:lnTo>
                    <a:pt x="1043597" y="1028700"/>
                  </a:lnTo>
                  <a:lnTo>
                    <a:pt x="1041057" y="977900"/>
                  </a:lnTo>
                  <a:lnTo>
                    <a:pt x="1040790" y="927100"/>
                  </a:lnTo>
                  <a:lnTo>
                    <a:pt x="1043025" y="876300"/>
                  </a:lnTo>
                  <a:lnTo>
                    <a:pt x="1047978" y="825500"/>
                  </a:lnTo>
                  <a:lnTo>
                    <a:pt x="1055878" y="774700"/>
                  </a:lnTo>
                  <a:lnTo>
                    <a:pt x="1065301" y="723900"/>
                  </a:lnTo>
                  <a:lnTo>
                    <a:pt x="1074521" y="673100"/>
                  </a:lnTo>
                  <a:lnTo>
                    <a:pt x="1083576" y="622300"/>
                  </a:lnTo>
                  <a:lnTo>
                    <a:pt x="1092492" y="571500"/>
                  </a:lnTo>
                  <a:lnTo>
                    <a:pt x="1101305" y="520700"/>
                  </a:lnTo>
                  <a:lnTo>
                    <a:pt x="1110043" y="469900"/>
                  </a:lnTo>
                  <a:lnTo>
                    <a:pt x="1136116" y="317500"/>
                  </a:lnTo>
                  <a:lnTo>
                    <a:pt x="1144879" y="266700"/>
                  </a:lnTo>
                  <a:lnTo>
                    <a:pt x="1153718" y="215900"/>
                  </a:lnTo>
                  <a:lnTo>
                    <a:pt x="1157097" y="165100"/>
                  </a:lnTo>
                  <a:close/>
                </a:path>
                <a:path w="5187950" h="9307195">
                  <a:moveTo>
                    <a:pt x="5187797" y="8595449"/>
                  </a:moveTo>
                  <a:lnTo>
                    <a:pt x="5187023" y="8544649"/>
                  </a:lnTo>
                  <a:lnTo>
                    <a:pt x="5183073" y="8493849"/>
                  </a:lnTo>
                  <a:lnTo>
                    <a:pt x="5175897" y="8443049"/>
                  </a:lnTo>
                  <a:lnTo>
                    <a:pt x="5165483" y="8404949"/>
                  </a:lnTo>
                  <a:lnTo>
                    <a:pt x="5151793" y="8354149"/>
                  </a:lnTo>
                  <a:lnTo>
                    <a:pt x="5134775" y="8316049"/>
                  </a:lnTo>
                  <a:lnTo>
                    <a:pt x="5114798" y="8265249"/>
                  </a:lnTo>
                  <a:lnTo>
                    <a:pt x="5090731" y="8227149"/>
                  </a:lnTo>
                  <a:lnTo>
                    <a:pt x="5062944" y="8176349"/>
                  </a:lnTo>
                  <a:lnTo>
                    <a:pt x="5042319" y="8151127"/>
                  </a:lnTo>
                  <a:lnTo>
                    <a:pt x="5042319" y="8582749"/>
                  </a:lnTo>
                  <a:lnTo>
                    <a:pt x="5039372" y="8633549"/>
                  </a:lnTo>
                  <a:lnTo>
                    <a:pt x="5030673" y="8684349"/>
                  </a:lnTo>
                  <a:lnTo>
                    <a:pt x="5018024" y="8747849"/>
                  </a:lnTo>
                  <a:lnTo>
                    <a:pt x="5000930" y="8785949"/>
                  </a:lnTo>
                  <a:lnTo>
                    <a:pt x="4978933" y="8836749"/>
                  </a:lnTo>
                  <a:lnTo>
                    <a:pt x="4951552" y="8887549"/>
                  </a:lnTo>
                  <a:lnTo>
                    <a:pt x="4899571" y="8887549"/>
                  </a:lnTo>
                  <a:lnTo>
                    <a:pt x="4862588" y="8849449"/>
                  </a:lnTo>
                  <a:lnTo>
                    <a:pt x="4808652" y="8793188"/>
                  </a:lnTo>
                  <a:lnTo>
                    <a:pt x="4808652" y="9027249"/>
                  </a:lnTo>
                  <a:lnTo>
                    <a:pt x="4807902" y="9039949"/>
                  </a:lnTo>
                  <a:lnTo>
                    <a:pt x="4805604" y="9039949"/>
                  </a:lnTo>
                  <a:lnTo>
                    <a:pt x="4801425" y="9052649"/>
                  </a:lnTo>
                  <a:lnTo>
                    <a:pt x="4773981" y="9065349"/>
                  </a:lnTo>
                  <a:lnTo>
                    <a:pt x="4745126" y="9090749"/>
                  </a:lnTo>
                  <a:lnTo>
                    <a:pt x="4684649" y="9116149"/>
                  </a:lnTo>
                  <a:lnTo>
                    <a:pt x="4653483" y="9128849"/>
                  </a:lnTo>
                  <a:lnTo>
                    <a:pt x="4621517" y="9141549"/>
                  </a:lnTo>
                  <a:lnTo>
                    <a:pt x="4588459" y="9154249"/>
                  </a:lnTo>
                  <a:lnTo>
                    <a:pt x="4554017" y="9154249"/>
                  </a:lnTo>
                  <a:lnTo>
                    <a:pt x="4545088" y="9141549"/>
                  </a:lnTo>
                  <a:lnTo>
                    <a:pt x="4539666" y="9141549"/>
                  </a:lnTo>
                  <a:lnTo>
                    <a:pt x="4533366" y="9065349"/>
                  </a:lnTo>
                  <a:lnTo>
                    <a:pt x="4532858" y="9014549"/>
                  </a:lnTo>
                  <a:lnTo>
                    <a:pt x="4532731" y="8925649"/>
                  </a:lnTo>
                  <a:lnTo>
                    <a:pt x="4532846" y="8773249"/>
                  </a:lnTo>
                  <a:lnTo>
                    <a:pt x="4532744" y="8747849"/>
                  </a:lnTo>
                  <a:lnTo>
                    <a:pt x="4609325" y="8811349"/>
                  </a:lnTo>
                  <a:lnTo>
                    <a:pt x="4799533" y="9001849"/>
                  </a:lnTo>
                  <a:lnTo>
                    <a:pt x="4808220" y="9014549"/>
                  </a:lnTo>
                  <a:lnTo>
                    <a:pt x="4808652" y="9027249"/>
                  </a:lnTo>
                  <a:lnTo>
                    <a:pt x="4808652" y="8793188"/>
                  </a:lnTo>
                  <a:lnTo>
                    <a:pt x="4765192" y="8747849"/>
                  </a:lnTo>
                  <a:lnTo>
                    <a:pt x="4716818" y="8697049"/>
                  </a:lnTo>
                  <a:lnTo>
                    <a:pt x="4644225" y="8633549"/>
                  </a:lnTo>
                  <a:lnTo>
                    <a:pt x="4534128" y="8519249"/>
                  </a:lnTo>
                  <a:lnTo>
                    <a:pt x="4532719" y="8506549"/>
                  </a:lnTo>
                  <a:lnTo>
                    <a:pt x="4532871" y="8481149"/>
                  </a:lnTo>
                  <a:lnTo>
                    <a:pt x="4533303" y="8455749"/>
                  </a:lnTo>
                  <a:lnTo>
                    <a:pt x="4532744" y="8443049"/>
                  </a:lnTo>
                  <a:lnTo>
                    <a:pt x="4533303" y="8392249"/>
                  </a:lnTo>
                  <a:lnTo>
                    <a:pt x="4533277" y="8316049"/>
                  </a:lnTo>
                  <a:lnTo>
                    <a:pt x="4533176" y="8290649"/>
                  </a:lnTo>
                  <a:lnTo>
                    <a:pt x="4532973" y="8252549"/>
                  </a:lnTo>
                  <a:lnTo>
                    <a:pt x="4532884" y="8150949"/>
                  </a:lnTo>
                  <a:lnTo>
                    <a:pt x="4532960" y="8125549"/>
                  </a:lnTo>
                  <a:lnTo>
                    <a:pt x="4533697" y="8074749"/>
                  </a:lnTo>
                  <a:lnTo>
                    <a:pt x="4535195" y="8023949"/>
                  </a:lnTo>
                  <a:lnTo>
                    <a:pt x="4554728" y="8011249"/>
                  </a:lnTo>
                  <a:lnTo>
                    <a:pt x="4578045" y="8011249"/>
                  </a:lnTo>
                  <a:lnTo>
                    <a:pt x="4602886" y="8023949"/>
                  </a:lnTo>
                  <a:lnTo>
                    <a:pt x="4626953" y="8023949"/>
                  </a:lnTo>
                  <a:lnTo>
                    <a:pt x="4681334" y="8049349"/>
                  </a:lnTo>
                  <a:lnTo>
                    <a:pt x="4733861" y="8074749"/>
                  </a:lnTo>
                  <a:lnTo>
                    <a:pt x="4776508" y="8100149"/>
                  </a:lnTo>
                  <a:lnTo>
                    <a:pt x="4816564" y="8125549"/>
                  </a:lnTo>
                  <a:lnTo>
                    <a:pt x="4853864" y="8150949"/>
                  </a:lnTo>
                  <a:lnTo>
                    <a:pt x="4888268" y="8189049"/>
                  </a:lnTo>
                  <a:lnTo>
                    <a:pt x="4919611" y="8227149"/>
                  </a:lnTo>
                  <a:lnTo>
                    <a:pt x="4947767" y="8265249"/>
                  </a:lnTo>
                  <a:lnTo>
                    <a:pt x="4972558" y="8303349"/>
                  </a:lnTo>
                  <a:lnTo>
                    <a:pt x="4993830" y="8354149"/>
                  </a:lnTo>
                  <a:lnTo>
                    <a:pt x="5011458" y="8392249"/>
                  </a:lnTo>
                  <a:lnTo>
                    <a:pt x="5025275" y="8443049"/>
                  </a:lnTo>
                  <a:lnTo>
                    <a:pt x="5035118" y="8493849"/>
                  </a:lnTo>
                  <a:lnTo>
                    <a:pt x="5040858" y="8531949"/>
                  </a:lnTo>
                  <a:lnTo>
                    <a:pt x="5042319" y="8582749"/>
                  </a:lnTo>
                  <a:lnTo>
                    <a:pt x="5042319" y="8151127"/>
                  </a:lnTo>
                  <a:lnTo>
                    <a:pt x="5031803" y="8138249"/>
                  </a:lnTo>
                  <a:lnTo>
                    <a:pt x="4997704" y="8100149"/>
                  </a:lnTo>
                  <a:lnTo>
                    <a:pt x="4960975" y="8062049"/>
                  </a:lnTo>
                  <a:lnTo>
                    <a:pt x="4922012" y="8036649"/>
                  </a:lnTo>
                  <a:lnTo>
                    <a:pt x="4894796" y="8011249"/>
                  </a:lnTo>
                  <a:lnTo>
                    <a:pt x="4838852" y="7973149"/>
                  </a:lnTo>
                  <a:lnTo>
                    <a:pt x="4795380" y="7947749"/>
                  </a:lnTo>
                  <a:lnTo>
                    <a:pt x="4751133" y="7922349"/>
                  </a:lnTo>
                  <a:lnTo>
                    <a:pt x="4568495" y="7871549"/>
                  </a:lnTo>
                  <a:lnTo>
                    <a:pt x="4381525" y="7871549"/>
                  </a:lnTo>
                  <a:lnTo>
                    <a:pt x="4381525" y="8506549"/>
                  </a:lnTo>
                  <a:lnTo>
                    <a:pt x="4381500" y="8506777"/>
                  </a:lnTo>
                  <a:lnTo>
                    <a:pt x="4381500" y="8747849"/>
                  </a:lnTo>
                  <a:lnTo>
                    <a:pt x="4381398" y="8773249"/>
                  </a:lnTo>
                  <a:lnTo>
                    <a:pt x="4381500" y="8925649"/>
                  </a:lnTo>
                  <a:lnTo>
                    <a:pt x="4381385" y="9014549"/>
                  </a:lnTo>
                  <a:lnTo>
                    <a:pt x="4380877" y="9065349"/>
                  </a:lnTo>
                  <a:lnTo>
                    <a:pt x="4379861" y="9116149"/>
                  </a:lnTo>
                  <a:lnTo>
                    <a:pt x="4374578" y="9141549"/>
                  </a:lnTo>
                  <a:lnTo>
                    <a:pt x="4369168" y="9141549"/>
                  </a:lnTo>
                  <a:lnTo>
                    <a:pt x="4360240" y="9154249"/>
                  </a:lnTo>
                  <a:lnTo>
                    <a:pt x="4325798" y="9154249"/>
                  </a:lnTo>
                  <a:lnTo>
                    <a:pt x="4292727" y="9141549"/>
                  </a:lnTo>
                  <a:lnTo>
                    <a:pt x="4260748" y="9128849"/>
                  </a:lnTo>
                  <a:lnTo>
                    <a:pt x="4229595" y="9116149"/>
                  </a:lnTo>
                  <a:lnTo>
                    <a:pt x="4169105" y="9090749"/>
                  </a:lnTo>
                  <a:lnTo>
                    <a:pt x="4140250" y="9065349"/>
                  </a:lnTo>
                  <a:lnTo>
                    <a:pt x="4112793" y="9052649"/>
                  </a:lnTo>
                  <a:lnTo>
                    <a:pt x="4108627" y="9039949"/>
                  </a:lnTo>
                  <a:lnTo>
                    <a:pt x="4106341" y="9039949"/>
                  </a:lnTo>
                  <a:lnTo>
                    <a:pt x="4105592" y="9027249"/>
                  </a:lnTo>
                  <a:lnTo>
                    <a:pt x="4228541" y="8887549"/>
                  </a:lnTo>
                  <a:lnTo>
                    <a:pt x="4304919" y="8811349"/>
                  </a:lnTo>
                  <a:lnTo>
                    <a:pt x="4381500" y="8747849"/>
                  </a:lnTo>
                  <a:lnTo>
                    <a:pt x="4381500" y="8506777"/>
                  </a:lnTo>
                  <a:lnTo>
                    <a:pt x="4380103" y="8519249"/>
                  </a:lnTo>
                  <a:lnTo>
                    <a:pt x="4270006" y="8633549"/>
                  </a:lnTo>
                  <a:lnTo>
                    <a:pt x="4197426" y="8697049"/>
                  </a:lnTo>
                  <a:lnTo>
                    <a:pt x="4051643" y="8849449"/>
                  </a:lnTo>
                  <a:lnTo>
                    <a:pt x="4014660" y="8887549"/>
                  </a:lnTo>
                  <a:lnTo>
                    <a:pt x="3962692" y="8887549"/>
                  </a:lnTo>
                  <a:lnTo>
                    <a:pt x="3935323" y="8836749"/>
                  </a:lnTo>
                  <a:lnTo>
                    <a:pt x="3913327" y="8785949"/>
                  </a:lnTo>
                  <a:lnTo>
                    <a:pt x="3896233" y="8747849"/>
                  </a:lnTo>
                  <a:lnTo>
                    <a:pt x="3883571" y="8684349"/>
                  </a:lnTo>
                  <a:lnTo>
                    <a:pt x="3874871" y="8633549"/>
                  </a:lnTo>
                  <a:lnTo>
                    <a:pt x="3871925" y="8582749"/>
                  </a:lnTo>
                  <a:lnTo>
                    <a:pt x="3873385" y="8531949"/>
                  </a:lnTo>
                  <a:lnTo>
                    <a:pt x="3879126" y="8493849"/>
                  </a:lnTo>
                  <a:lnTo>
                    <a:pt x="3888968" y="8443049"/>
                  </a:lnTo>
                  <a:lnTo>
                    <a:pt x="3902786" y="8392249"/>
                  </a:lnTo>
                  <a:lnTo>
                    <a:pt x="3920401" y="8354149"/>
                  </a:lnTo>
                  <a:lnTo>
                    <a:pt x="3941686" y="8303349"/>
                  </a:lnTo>
                  <a:lnTo>
                    <a:pt x="3966476" y="8265249"/>
                  </a:lnTo>
                  <a:lnTo>
                    <a:pt x="3994620" y="8227149"/>
                  </a:lnTo>
                  <a:lnTo>
                    <a:pt x="4025963" y="8189049"/>
                  </a:lnTo>
                  <a:lnTo>
                    <a:pt x="4060367" y="8150949"/>
                  </a:lnTo>
                  <a:lnTo>
                    <a:pt x="4097667" y="8125549"/>
                  </a:lnTo>
                  <a:lnTo>
                    <a:pt x="4137710" y="8100149"/>
                  </a:lnTo>
                  <a:lnTo>
                    <a:pt x="4180357" y="8074749"/>
                  </a:lnTo>
                  <a:lnTo>
                    <a:pt x="4232872" y="8049349"/>
                  </a:lnTo>
                  <a:lnTo>
                    <a:pt x="4287266" y="8023949"/>
                  </a:lnTo>
                  <a:lnTo>
                    <a:pt x="4311358" y="8023949"/>
                  </a:lnTo>
                  <a:lnTo>
                    <a:pt x="4336199" y="8011249"/>
                  </a:lnTo>
                  <a:lnTo>
                    <a:pt x="4359516" y="8011249"/>
                  </a:lnTo>
                  <a:lnTo>
                    <a:pt x="4379061" y="8023949"/>
                  </a:lnTo>
                  <a:lnTo>
                    <a:pt x="4380535" y="8074749"/>
                  </a:lnTo>
                  <a:lnTo>
                    <a:pt x="4381284" y="8125549"/>
                  </a:lnTo>
                  <a:lnTo>
                    <a:pt x="4381360" y="8150949"/>
                  </a:lnTo>
                  <a:lnTo>
                    <a:pt x="4381271" y="8252549"/>
                  </a:lnTo>
                  <a:lnTo>
                    <a:pt x="4381068" y="8290649"/>
                  </a:lnTo>
                  <a:lnTo>
                    <a:pt x="4380979" y="8316049"/>
                  </a:lnTo>
                  <a:lnTo>
                    <a:pt x="4381093" y="8404949"/>
                  </a:lnTo>
                  <a:lnTo>
                    <a:pt x="4381500" y="8443049"/>
                  </a:lnTo>
                  <a:lnTo>
                    <a:pt x="4380954" y="8455749"/>
                  </a:lnTo>
                  <a:lnTo>
                    <a:pt x="4381385" y="8481149"/>
                  </a:lnTo>
                  <a:lnTo>
                    <a:pt x="4381525" y="8506549"/>
                  </a:lnTo>
                  <a:lnTo>
                    <a:pt x="4381525" y="7871549"/>
                  </a:lnTo>
                  <a:lnTo>
                    <a:pt x="4332617" y="7871549"/>
                  </a:lnTo>
                  <a:lnTo>
                    <a:pt x="4195407" y="7909649"/>
                  </a:lnTo>
                  <a:lnTo>
                    <a:pt x="4151452" y="7935049"/>
                  </a:lnTo>
                  <a:lnTo>
                    <a:pt x="4108653" y="7947749"/>
                  </a:lnTo>
                  <a:lnTo>
                    <a:pt x="4067213" y="7973149"/>
                  </a:lnTo>
                  <a:lnTo>
                    <a:pt x="4027297" y="7998549"/>
                  </a:lnTo>
                  <a:lnTo>
                    <a:pt x="3989070" y="8036649"/>
                  </a:lnTo>
                  <a:lnTo>
                    <a:pt x="3952722" y="8062049"/>
                  </a:lnTo>
                  <a:lnTo>
                    <a:pt x="3918432" y="8100149"/>
                  </a:lnTo>
                  <a:lnTo>
                    <a:pt x="3886644" y="8138249"/>
                  </a:lnTo>
                  <a:lnTo>
                    <a:pt x="3857548" y="8176349"/>
                  </a:lnTo>
                  <a:lnTo>
                    <a:pt x="3831196" y="8214449"/>
                  </a:lnTo>
                  <a:lnTo>
                    <a:pt x="3807650" y="8252549"/>
                  </a:lnTo>
                  <a:lnTo>
                    <a:pt x="3786962" y="8303349"/>
                  </a:lnTo>
                  <a:lnTo>
                    <a:pt x="3769195" y="8341449"/>
                  </a:lnTo>
                  <a:lnTo>
                    <a:pt x="3754412" y="8392249"/>
                  </a:lnTo>
                  <a:lnTo>
                    <a:pt x="3742664" y="8443049"/>
                  </a:lnTo>
                  <a:lnTo>
                    <a:pt x="3734016" y="8493849"/>
                  </a:lnTo>
                  <a:lnTo>
                    <a:pt x="3728529" y="8531949"/>
                  </a:lnTo>
                  <a:lnTo>
                    <a:pt x="3726269" y="8582749"/>
                  </a:lnTo>
                  <a:lnTo>
                    <a:pt x="3727272" y="8633549"/>
                  </a:lnTo>
                  <a:lnTo>
                    <a:pt x="3731603" y="8684349"/>
                  </a:lnTo>
                  <a:lnTo>
                    <a:pt x="3739337" y="8735149"/>
                  </a:lnTo>
                  <a:lnTo>
                    <a:pt x="3750526" y="8773249"/>
                  </a:lnTo>
                  <a:lnTo>
                    <a:pt x="3765232" y="8824049"/>
                  </a:lnTo>
                  <a:lnTo>
                    <a:pt x="3783495" y="8874849"/>
                  </a:lnTo>
                  <a:lnTo>
                    <a:pt x="3803713" y="8912949"/>
                  </a:lnTo>
                  <a:lnTo>
                    <a:pt x="3827259" y="8951049"/>
                  </a:lnTo>
                  <a:lnTo>
                    <a:pt x="3853942" y="9001849"/>
                  </a:lnTo>
                  <a:lnTo>
                    <a:pt x="3883520" y="9039949"/>
                  </a:lnTo>
                  <a:lnTo>
                    <a:pt x="3915803" y="9078049"/>
                  </a:lnTo>
                  <a:lnTo>
                    <a:pt x="3950551" y="9116149"/>
                  </a:lnTo>
                  <a:lnTo>
                    <a:pt x="3987558" y="9141549"/>
                  </a:lnTo>
                  <a:lnTo>
                    <a:pt x="4026611" y="9166949"/>
                  </a:lnTo>
                  <a:lnTo>
                    <a:pt x="4067492" y="9205049"/>
                  </a:lnTo>
                  <a:lnTo>
                    <a:pt x="4109974" y="9230449"/>
                  </a:lnTo>
                  <a:lnTo>
                    <a:pt x="4153852" y="9243149"/>
                  </a:lnTo>
                  <a:lnTo>
                    <a:pt x="4198912" y="9268549"/>
                  </a:lnTo>
                  <a:lnTo>
                    <a:pt x="4338980" y="9306649"/>
                  </a:lnTo>
                  <a:lnTo>
                    <a:pt x="4533189" y="9306649"/>
                  </a:lnTo>
                  <a:lnTo>
                    <a:pt x="4580585" y="9293949"/>
                  </a:lnTo>
                  <a:lnTo>
                    <a:pt x="4627270" y="9293949"/>
                  </a:lnTo>
                  <a:lnTo>
                    <a:pt x="4673104" y="9281249"/>
                  </a:lnTo>
                  <a:lnTo>
                    <a:pt x="4717961" y="9255849"/>
                  </a:lnTo>
                  <a:lnTo>
                    <a:pt x="4761700" y="9243149"/>
                  </a:lnTo>
                  <a:lnTo>
                    <a:pt x="4804181" y="9217749"/>
                  </a:lnTo>
                  <a:lnTo>
                    <a:pt x="4845304" y="9205049"/>
                  </a:lnTo>
                  <a:lnTo>
                    <a:pt x="4884915" y="9166949"/>
                  </a:lnTo>
                  <a:lnTo>
                    <a:pt x="4903902" y="9154249"/>
                  </a:lnTo>
                  <a:lnTo>
                    <a:pt x="4922888" y="9141549"/>
                  </a:lnTo>
                  <a:lnTo>
                    <a:pt x="4959096" y="9116149"/>
                  </a:lnTo>
                  <a:lnTo>
                    <a:pt x="4993398" y="9078049"/>
                  </a:lnTo>
                  <a:lnTo>
                    <a:pt x="5025669" y="9039949"/>
                  </a:lnTo>
                  <a:lnTo>
                    <a:pt x="5055781" y="9001849"/>
                  </a:lnTo>
                  <a:lnTo>
                    <a:pt x="5083607" y="8963749"/>
                  </a:lnTo>
                  <a:lnTo>
                    <a:pt x="5107051" y="8925649"/>
                  </a:lnTo>
                  <a:lnTo>
                    <a:pt x="5122443" y="8887549"/>
                  </a:lnTo>
                  <a:lnTo>
                    <a:pt x="5127587" y="8874849"/>
                  </a:lnTo>
                  <a:lnTo>
                    <a:pt x="5145176" y="8836749"/>
                  </a:lnTo>
                  <a:lnTo>
                    <a:pt x="5159781" y="8785949"/>
                  </a:lnTo>
                  <a:lnTo>
                    <a:pt x="5171389" y="8735149"/>
                  </a:lnTo>
                  <a:lnTo>
                    <a:pt x="5179949" y="8697049"/>
                  </a:lnTo>
                  <a:lnTo>
                    <a:pt x="5185435" y="8646249"/>
                  </a:lnTo>
                  <a:lnTo>
                    <a:pt x="5187797" y="8595449"/>
                  </a:lnTo>
                  <a:close/>
                </a:path>
              </a:pathLst>
            </a:custGeom>
            <a:solidFill>
              <a:srgbClr val="FFD8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85800" y="4260280"/>
            <a:ext cx="4568733" cy="2220993"/>
          </a:xfrm>
          <a:prstGeom prst="rect">
            <a:avLst/>
          </a:prstGeom>
        </p:spPr>
        <p:txBody>
          <a:bodyPr vert="horz" wrap="square" lIns="0" tIns="131445" rIns="0" bIns="0" rtlCol="0">
            <a:spAutoFit/>
          </a:bodyPr>
          <a:lstStyle/>
          <a:p>
            <a:pPr marL="12700" marR="5080" indent="270510" algn="ctr">
              <a:lnSpc>
                <a:spcPts val="8380"/>
              </a:lnSpc>
              <a:spcBef>
                <a:spcPts val="1035"/>
              </a:spcBef>
            </a:pPr>
            <a:r>
              <a:rPr lang="en-US" sz="6000" spc="-10" dirty="0">
                <a:latin typeface="+mn-lt"/>
              </a:rPr>
              <a:t>Boomers</a:t>
            </a:r>
            <a:br>
              <a:rPr lang="en-US" sz="6000" spc="-10" dirty="0">
                <a:latin typeface="+mn-lt"/>
              </a:rPr>
            </a:br>
            <a:r>
              <a:rPr sz="6000" spc="225" dirty="0">
                <a:latin typeface="+mn-lt"/>
              </a:rPr>
              <a:t>(1946-</a:t>
            </a:r>
            <a:r>
              <a:rPr sz="6000" spc="100" dirty="0">
                <a:latin typeface="+mn-lt"/>
              </a:rPr>
              <a:t>1964)</a:t>
            </a:r>
            <a:endParaRPr sz="6000" dirty="0">
              <a:latin typeface="+mn-lt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B2E8FEC5-D72F-FABE-98E4-40D032DEAA51}"/>
              </a:ext>
            </a:extLst>
          </p:cNvPr>
          <p:cNvSpPr txBox="1">
            <a:spLocks/>
          </p:cNvSpPr>
          <p:nvPr/>
        </p:nvSpPr>
        <p:spPr>
          <a:xfrm>
            <a:off x="6705600" y="3695700"/>
            <a:ext cx="5779296" cy="4504813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Didn’t grow up with computers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Collectively engaged in social movements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Started jobs when workplaces had fewer women, less diversity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Long-term job security was common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16952973-F106-E39C-F6CE-0447F65C2EA2}"/>
              </a:ext>
            </a:extLst>
          </p:cNvPr>
          <p:cNvSpPr txBox="1">
            <a:spLocks/>
          </p:cNvSpPr>
          <p:nvPr/>
        </p:nvSpPr>
        <p:spPr>
          <a:xfrm>
            <a:off x="12649200" y="3725779"/>
            <a:ext cx="5183188" cy="4504813"/>
          </a:xfrm>
          <a:prstGeom prst="rect">
            <a:avLst/>
          </a:prstGeom>
        </p:spPr>
        <p:txBody>
          <a:bodyPr>
            <a:norm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“Work is life”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Dedicated, loyal, hard-working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Expect to ‘pay their dues’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Value structure, security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Prefer face-to-face interaction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Want respect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02BB0D8B-CD2F-9E23-4750-29FED93EA56D}"/>
              </a:ext>
            </a:extLst>
          </p:cNvPr>
          <p:cNvSpPr txBox="1">
            <a:spLocks/>
          </p:cNvSpPr>
          <p:nvPr/>
        </p:nvSpPr>
        <p:spPr>
          <a:xfrm>
            <a:off x="7126833" y="2636043"/>
            <a:ext cx="5157787" cy="823912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/>
              <a:t>Background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2493FE5C-E5B1-45A5-4B1D-4653A5C669BA}"/>
              </a:ext>
            </a:extLst>
          </p:cNvPr>
          <p:cNvSpPr txBox="1">
            <a:spLocks/>
          </p:cNvSpPr>
          <p:nvPr/>
        </p:nvSpPr>
        <p:spPr>
          <a:xfrm>
            <a:off x="12649200" y="2613985"/>
            <a:ext cx="5183188" cy="823912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/>
              <a:t>Job Expectations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3056890" cy="2195195"/>
          </a:xfrm>
          <a:custGeom>
            <a:avLst/>
            <a:gdLst/>
            <a:ahLst/>
            <a:cxnLst/>
            <a:rect l="l" t="t" r="r" b="b"/>
            <a:pathLst>
              <a:path w="3056890" h="2195195">
                <a:moveTo>
                  <a:pt x="2570609" y="2195190"/>
                </a:moveTo>
                <a:lnTo>
                  <a:pt x="456040" y="2195190"/>
                </a:lnTo>
                <a:lnTo>
                  <a:pt x="408036" y="2192814"/>
                </a:lnTo>
                <a:lnTo>
                  <a:pt x="360837" y="2185770"/>
                </a:lnTo>
                <a:lnTo>
                  <a:pt x="314769" y="2174193"/>
                </a:lnTo>
                <a:lnTo>
                  <a:pt x="270151" y="2158213"/>
                </a:lnTo>
                <a:lnTo>
                  <a:pt x="227303" y="2137963"/>
                </a:lnTo>
                <a:lnTo>
                  <a:pt x="186541" y="2113575"/>
                </a:lnTo>
                <a:lnTo>
                  <a:pt x="148186" y="2085180"/>
                </a:lnTo>
                <a:lnTo>
                  <a:pt x="112555" y="2052911"/>
                </a:lnTo>
                <a:lnTo>
                  <a:pt x="80285" y="2017279"/>
                </a:lnTo>
                <a:lnTo>
                  <a:pt x="51890" y="1978924"/>
                </a:lnTo>
                <a:lnTo>
                  <a:pt x="27502" y="1938162"/>
                </a:lnTo>
                <a:lnTo>
                  <a:pt x="7252" y="1895314"/>
                </a:lnTo>
                <a:lnTo>
                  <a:pt x="0" y="1875064"/>
                </a:lnTo>
                <a:lnTo>
                  <a:pt x="0" y="0"/>
                </a:lnTo>
                <a:lnTo>
                  <a:pt x="3056374" y="0"/>
                </a:lnTo>
                <a:lnTo>
                  <a:pt x="3056374" y="1709421"/>
                </a:lnTo>
                <a:lnTo>
                  <a:pt x="3053997" y="1757428"/>
                </a:lnTo>
                <a:lnTo>
                  <a:pt x="3046954" y="1804628"/>
                </a:lnTo>
                <a:lnTo>
                  <a:pt x="3035377" y="1850696"/>
                </a:lnTo>
                <a:lnTo>
                  <a:pt x="3019397" y="1895314"/>
                </a:lnTo>
                <a:lnTo>
                  <a:pt x="2999147" y="1938162"/>
                </a:lnTo>
                <a:lnTo>
                  <a:pt x="2974759" y="1978924"/>
                </a:lnTo>
                <a:lnTo>
                  <a:pt x="2946364" y="2017279"/>
                </a:lnTo>
                <a:lnTo>
                  <a:pt x="2914094" y="2052911"/>
                </a:lnTo>
                <a:lnTo>
                  <a:pt x="2878463" y="2085180"/>
                </a:lnTo>
                <a:lnTo>
                  <a:pt x="2840108" y="2113575"/>
                </a:lnTo>
                <a:lnTo>
                  <a:pt x="2799346" y="2137963"/>
                </a:lnTo>
                <a:lnTo>
                  <a:pt x="2756498" y="2158213"/>
                </a:lnTo>
                <a:lnTo>
                  <a:pt x="2711880" y="2174193"/>
                </a:lnTo>
                <a:lnTo>
                  <a:pt x="2665812" y="2185770"/>
                </a:lnTo>
                <a:lnTo>
                  <a:pt x="2618612" y="2192814"/>
                </a:lnTo>
                <a:lnTo>
                  <a:pt x="2570609" y="2195190"/>
                </a:lnTo>
                <a:close/>
              </a:path>
            </a:pathLst>
          </a:custGeom>
          <a:solidFill>
            <a:srgbClr val="E7E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2195192"/>
            <a:ext cx="4909820" cy="8091805"/>
            <a:chOff x="0" y="2195192"/>
            <a:chExt cx="4909820" cy="8091805"/>
          </a:xfrm>
        </p:grpSpPr>
        <p:sp>
          <p:nvSpPr>
            <p:cNvPr id="4" name="object 4"/>
            <p:cNvSpPr/>
            <p:nvPr/>
          </p:nvSpPr>
          <p:spPr>
            <a:xfrm>
              <a:off x="1823357" y="8367392"/>
              <a:ext cx="3086100" cy="1919605"/>
            </a:xfrm>
            <a:custGeom>
              <a:avLst/>
              <a:gdLst/>
              <a:ahLst/>
              <a:cxnLst/>
              <a:rect l="l" t="t" r="r" b="b"/>
              <a:pathLst>
                <a:path w="3086099" h="1919604">
                  <a:moveTo>
                    <a:pt x="3086099" y="1919607"/>
                  </a:moveTo>
                  <a:lnTo>
                    <a:pt x="0" y="1919607"/>
                  </a:lnTo>
                  <a:lnTo>
                    <a:pt x="0" y="485767"/>
                  </a:lnTo>
                  <a:lnTo>
                    <a:pt x="2377" y="437762"/>
                  </a:lnTo>
                  <a:lnTo>
                    <a:pt x="9420" y="390562"/>
                  </a:lnTo>
                  <a:lnTo>
                    <a:pt x="20997" y="344494"/>
                  </a:lnTo>
                  <a:lnTo>
                    <a:pt x="36977" y="299877"/>
                  </a:lnTo>
                  <a:lnTo>
                    <a:pt x="57227" y="257028"/>
                  </a:lnTo>
                  <a:lnTo>
                    <a:pt x="81615" y="216266"/>
                  </a:lnTo>
                  <a:lnTo>
                    <a:pt x="110010" y="177911"/>
                  </a:lnTo>
                  <a:lnTo>
                    <a:pt x="142280" y="142280"/>
                  </a:lnTo>
                  <a:lnTo>
                    <a:pt x="177911" y="110011"/>
                  </a:lnTo>
                  <a:lnTo>
                    <a:pt x="216266" y="81616"/>
                  </a:lnTo>
                  <a:lnTo>
                    <a:pt x="257028" y="57227"/>
                  </a:lnTo>
                  <a:lnTo>
                    <a:pt x="299876" y="36977"/>
                  </a:lnTo>
                  <a:lnTo>
                    <a:pt x="344494" y="20997"/>
                  </a:lnTo>
                  <a:lnTo>
                    <a:pt x="390562" y="9420"/>
                  </a:lnTo>
                  <a:lnTo>
                    <a:pt x="437762" y="2377"/>
                  </a:lnTo>
                  <a:lnTo>
                    <a:pt x="485774" y="0"/>
                  </a:lnTo>
                  <a:lnTo>
                    <a:pt x="2600325" y="0"/>
                  </a:lnTo>
                  <a:lnTo>
                    <a:pt x="2648338" y="2377"/>
                  </a:lnTo>
                  <a:lnTo>
                    <a:pt x="2695537" y="9420"/>
                  </a:lnTo>
                  <a:lnTo>
                    <a:pt x="2741605" y="20997"/>
                  </a:lnTo>
                  <a:lnTo>
                    <a:pt x="2786223" y="36977"/>
                  </a:lnTo>
                  <a:lnTo>
                    <a:pt x="2829071" y="57227"/>
                  </a:lnTo>
                  <a:lnTo>
                    <a:pt x="2869833" y="81616"/>
                  </a:lnTo>
                  <a:lnTo>
                    <a:pt x="2908188" y="110011"/>
                  </a:lnTo>
                  <a:lnTo>
                    <a:pt x="2943819" y="142280"/>
                  </a:lnTo>
                  <a:lnTo>
                    <a:pt x="2976089" y="177911"/>
                  </a:lnTo>
                  <a:lnTo>
                    <a:pt x="3004484" y="216266"/>
                  </a:lnTo>
                  <a:lnTo>
                    <a:pt x="3028872" y="257028"/>
                  </a:lnTo>
                  <a:lnTo>
                    <a:pt x="3049122" y="299877"/>
                  </a:lnTo>
                  <a:lnTo>
                    <a:pt x="3065102" y="344494"/>
                  </a:lnTo>
                  <a:lnTo>
                    <a:pt x="3076679" y="390562"/>
                  </a:lnTo>
                  <a:lnTo>
                    <a:pt x="3083723" y="437762"/>
                  </a:lnTo>
                  <a:lnTo>
                    <a:pt x="3086099" y="485767"/>
                  </a:lnTo>
                  <a:lnTo>
                    <a:pt x="3086099" y="1919607"/>
                  </a:lnTo>
                  <a:close/>
                </a:path>
              </a:pathLst>
            </a:custGeom>
            <a:solidFill>
              <a:srgbClr val="3358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18037" y="9033993"/>
              <a:ext cx="2895599" cy="8762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195192"/>
              <a:ext cx="4909456" cy="6172199"/>
            </a:xfrm>
            <a:prstGeom prst="rect">
              <a:avLst/>
            </a:prstGeom>
          </p:spPr>
        </p:pic>
      </p:grpSp>
      <p:sp>
        <p:nvSpPr>
          <p:cNvPr id="7" name="object 7"/>
          <p:cNvSpPr/>
          <p:nvPr/>
        </p:nvSpPr>
        <p:spPr>
          <a:xfrm>
            <a:off x="1003071" y="388352"/>
            <a:ext cx="1022350" cy="1353820"/>
          </a:xfrm>
          <a:custGeom>
            <a:avLst/>
            <a:gdLst/>
            <a:ahLst/>
            <a:cxnLst/>
            <a:rect l="l" t="t" r="r" b="b"/>
            <a:pathLst>
              <a:path w="1022350" h="1353820">
                <a:moveTo>
                  <a:pt x="686968" y="175742"/>
                </a:moveTo>
                <a:lnTo>
                  <a:pt x="680669" y="129070"/>
                </a:lnTo>
                <a:lnTo>
                  <a:pt x="662901" y="87109"/>
                </a:lnTo>
                <a:lnTo>
                  <a:pt x="641070" y="58915"/>
                </a:lnTo>
                <a:lnTo>
                  <a:pt x="641070" y="175742"/>
                </a:lnTo>
                <a:lnTo>
                  <a:pt x="630834" y="226288"/>
                </a:lnTo>
                <a:lnTo>
                  <a:pt x="602919" y="267614"/>
                </a:lnTo>
                <a:lnTo>
                  <a:pt x="561555" y="295490"/>
                </a:lnTo>
                <a:lnTo>
                  <a:pt x="510933" y="305714"/>
                </a:lnTo>
                <a:lnTo>
                  <a:pt x="460311" y="295490"/>
                </a:lnTo>
                <a:lnTo>
                  <a:pt x="418947" y="267614"/>
                </a:lnTo>
                <a:lnTo>
                  <a:pt x="391045" y="226288"/>
                </a:lnTo>
                <a:lnTo>
                  <a:pt x="380809" y="175742"/>
                </a:lnTo>
                <a:lnTo>
                  <a:pt x="391045" y="125234"/>
                </a:lnTo>
                <a:lnTo>
                  <a:pt x="418947" y="83934"/>
                </a:lnTo>
                <a:lnTo>
                  <a:pt x="460311" y="56057"/>
                </a:lnTo>
                <a:lnTo>
                  <a:pt x="510933" y="45834"/>
                </a:lnTo>
                <a:lnTo>
                  <a:pt x="561555" y="56057"/>
                </a:lnTo>
                <a:lnTo>
                  <a:pt x="602919" y="83934"/>
                </a:lnTo>
                <a:lnTo>
                  <a:pt x="630834" y="125234"/>
                </a:lnTo>
                <a:lnTo>
                  <a:pt x="641070" y="175742"/>
                </a:lnTo>
                <a:lnTo>
                  <a:pt x="641070" y="58915"/>
                </a:lnTo>
                <a:lnTo>
                  <a:pt x="635355" y="51523"/>
                </a:lnTo>
                <a:lnTo>
                  <a:pt x="627976" y="45834"/>
                </a:lnTo>
                <a:lnTo>
                  <a:pt x="599719" y="24028"/>
                </a:lnTo>
                <a:lnTo>
                  <a:pt x="557682" y="6286"/>
                </a:lnTo>
                <a:lnTo>
                  <a:pt x="510933" y="0"/>
                </a:lnTo>
                <a:lnTo>
                  <a:pt x="464185" y="6286"/>
                </a:lnTo>
                <a:lnTo>
                  <a:pt x="422148" y="24028"/>
                </a:lnTo>
                <a:lnTo>
                  <a:pt x="386511" y="51523"/>
                </a:lnTo>
                <a:lnTo>
                  <a:pt x="358965" y="87109"/>
                </a:lnTo>
                <a:lnTo>
                  <a:pt x="341198" y="129070"/>
                </a:lnTo>
                <a:lnTo>
                  <a:pt x="334899" y="175742"/>
                </a:lnTo>
                <a:lnTo>
                  <a:pt x="341198" y="222440"/>
                </a:lnTo>
                <a:lnTo>
                  <a:pt x="358965" y="264426"/>
                </a:lnTo>
                <a:lnTo>
                  <a:pt x="386511" y="300012"/>
                </a:lnTo>
                <a:lnTo>
                  <a:pt x="422148" y="327520"/>
                </a:lnTo>
                <a:lnTo>
                  <a:pt x="464185" y="345262"/>
                </a:lnTo>
                <a:lnTo>
                  <a:pt x="510933" y="351548"/>
                </a:lnTo>
                <a:lnTo>
                  <a:pt x="557682" y="345262"/>
                </a:lnTo>
                <a:lnTo>
                  <a:pt x="599719" y="327520"/>
                </a:lnTo>
                <a:lnTo>
                  <a:pt x="627964" y="305714"/>
                </a:lnTo>
                <a:lnTo>
                  <a:pt x="635355" y="300012"/>
                </a:lnTo>
                <a:lnTo>
                  <a:pt x="662901" y="264426"/>
                </a:lnTo>
                <a:lnTo>
                  <a:pt x="680669" y="222440"/>
                </a:lnTo>
                <a:lnTo>
                  <a:pt x="686968" y="175742"/>
                </a:lnTo>
                <a:close/>
              </a:path>
              <a:path w="1022350" h="1353820">
                <a:moveTo>
                  <a:pt x="1021867" y="622604"/>
                </a:moveTo>
                <a:lnTo>
                  <a:pt x="1013777" y="598538"/>
                </a:lnTo>
                <a:lnTo>
                  <a:pt x="997839" y="578713"/>
                </a:lnTo>
                <a:lnTo>
                  <a:pt x="976439" y="565988"/>
                </a:lnTo>
                <a:lnTo>
                  <a:pt x="976439" y="629793"/>
                </a:lnTo>
                <a:lnTo>
                  <a:pt x="976160" y="639673"/>
                </a:lnTo>
                <a:lnTo>
                  <a:pt x="974432" y="647725"/>
                </a:lnTo>
                <a:lnTo>
                  <a:pt x="969530" y="654291"/>
                </a:lnTo>
                <a:lnTo>
                  <a:pt x="955179" y="662165"/>
                </a:lnTo>
                <a:lnTo>
                  <a:pt x="946937" y="662762"/>
                </a:lnTo>
                <a:lnTo>
                  <a:pt x="938631" y="659663"/>
                </a:lnTo>
                <a:lnTo>
                  <a:pt x="829792" y="622604"/>
                </a:lnTo>
                <a:lnTo>
                  <a:pt x="681710" y="572173"/>
                </a:lnTo>
                <a:lnTo>
                  <a:pt x="678535" y="564235"/>
                </a:lnTo>
                <a:lnTo>
                  <a:pt x="672871" y="558165"/>
                </a:lnTo>
                <a:lnTo>
                  <a:pt x="665378" y="554507"/>
                </a:lnTo>
                <a:lnTo>
                  <a:pt x="656729" y="553859"/>
                </a:lnTo>
                <a:lnTo>
                  <a:pt x="648042" y="556666"/>
                </a:lnTo>
                <a:lnTo>
                  <a:pt x="641375" y="562368"/>
                </a:lnTo>
                <a:lnTo>
                  <a:pt x="637298" y="570166"/>
                </a:lnTo>
                <a:lnTo>
                  <a:pt x="636524" y="579221"/>
                </a:lnTo>
                <a:lnTo>
                  <a:pt x="650532" y="702348"/>
                </a:lnTo>
                <a:lnTo>
                  <a:pt x="666076" y="839431"/>
                </a:lnTo>
                <a:lnTo>
                  <a:pt x="682066" y="981443"/>
                </a:lnTo>
                <a:lnTo>
                  <a:pt x="689813" y="1050810"/>
                </a:lnTo>
                <a:lnTo>
                  <a:pt x="696988" y="1115504"/>
                </a:lnTo>
                <a:lnTo>
                  <a:pt x="703262" y="1172870"/>
                </a:lnTo>
                <a:lnTo>
                  <a:pt x="708317" y="1220076"/>
                </a:lnTo>
                <a:lnTo>
                  <a:pt x="711898" y="1254937"/>
                </a:lnTo>
                <a:lnTo>
                  <a:pt x="710196" y="1273759"/>
                </a:lnTo>
                <a:lnTo>
                  <a:pt x="702030" y="1289786"/>
                </a:lnTo>
                <a:lnTo>
                  <a:pt x="688632" y="1301457"/>
                </a:lnTo>
                <a:lnTo>
                  <a:pt x="671195" y="1307211"/>
                </a:lnTo>
                <a:lnTo>
                  <a:pt x="651865" y="1305102"/>
                </a:lnTo>
                <a:lnTo>
                  <a:pt x="618883" y="1263954"/>
                </a:lnTo>
                <a:lnTo>
                  <a:pt x="603923" y="1196098"/>
                </a:lnTo>
                <a:lnTo>
                  <a:pt x="593229" y="1145857"/>
                </a:lnTo>
                <a:lnTo>
                  <a:pt x="581596" y="1090625"/>
                </a:lnTo>
                <a:lnTo>
                  <a:pt x="553529" y="956500"/>
                </a:lnTo>
                <a:lnTo>
                  <a:pt x="541426" y="898613"/>
                </a:lnTo>
                <a:lnTo>
                  <a:pt x="536879" y="887247"/>
                </a:lnTo>
                <a:lnTo>
                  <a:pt x="529082" y="878357"/>
                </a:lnTo>
                <a:lnTo>
                  <a:pt x="518756" y="872566"/>
                </a:lnTo>
                <a:lnTo>
                  <a:pt x="506691" y="870496"/>
                </a:lnTo>
                <a:lnTo>
                  <a:pt x="494563" y="872566"/>
                </a:lnTo>
                <a:lnTo>
                  <a:pt x="454152" y="983348"/>
                </a:lnTo>
                <a:lnTo>
                  <a:pt x="442887" y="1037234"/>
                </a:lnTo>
                <a:lnTo>
                  <a:pt x="431101" y="1093520"/>
                </a:lnTo>
                <a:lnTo>
                  <a:pt x="419557" y="1148270"/>
                </a:lnTo>
                <a:lnTo>
                  <a:pt x="409079" y="1197546"/>
                </a:lnTo>
                <a:lnTo>
                  <a:pt x="400545" y="1236941"/>
                </a:lnTo>
                <a:lnTo>
                  <a:pt x="387845" y="1280934"/>
                </a:lnTo>
                <a:lnTo>
                  <a:pt x="342125" y="1307211"/>
                </a:lnTo>
                <a:lnTo>
                  <a:pt x="324688" y="1301457"/>
                </a:lnTo>
                <a:lnTo>
                  <a:pt x="311289" y="1289786"/>
                </a:lnTo>
                <a:lnTo>
                  <a:pt x="303123" y="1273759"/>
                </a:lnTo>
                <a:lnTo>
                  <a:pt x="301421" y="1254937"/>
                </a:lnTo>
                <a:lnTo>
                  <a:pt x="304965" y="1220330"/>
                </a:lnTo>
                <a:lnTo>
                  <a:pt x="310032" y="1172870"/>
                </a:lnTo>
                <a:lnTo>
                  <a:pt x="316306" y="1115504"/>
                </a:lnTo>
                <a:lnTo>
                  <a:pt x="323469" y="1050810"/>
                </a:lnTo>
                <a:lnTo>
                  <a:pt x="331216" y="981443"/>
                </a:lnTo>
                <a:lnTo>
                  <a:pt x="339229" y="910094"/>
                </a:lnTo>
                <a:lnTo>
                  <a:pt x="347192" y="839431"/>
                </a:lnTo>
                <a:lnTo>
                  <a:pt x="361784" y="710819"/>
                </a:lnTo>
                <a:lnTo>
                  <a:pt x="371500" y="625652"/>
                </a:lnTo>
                <a:lnTo>
                  <a:pt x="376796" y="579221"/>
                </a:lnTo>
                <a:lnTo>
                  <a:pt x="376008" y="570166"/>
                </a:lnTo>
                <a:lnTo>
                  <a:pt x="371944" y="562381"/>
                </a:lnTo>
                <a:lnTo>
                  <a:pt x="365252" y="556666"/>
                </a:lnTo>
                <a:lnTo>
                  <a:pt x="356590" y="553859"/>
                </a:lnTo>
                <a:lnTo>
                  <a:pt x="347510" y="554583"/>
                </a:lnTo>
                <a:lnTo>
                  <a:pt x="339699" y="558634"/>
                </a:lnTo>
                <a:lnTo>
                  <a:pt x="333997" y="565340"/>
                </a:lnTo>
                <a:lnTo>
                  <a:pt x="331190" y="574027"/>
                </a:lnTo>
                <a:lnTo>
                  <a:pt x="331012" y="575284"/>
                </a:lnTo>
                <a:lnTo>
                  <a:pt x="82651" y="659904"/>
                </a:lnTo>
                <a:lnTo>
                  <a:pt x="74930" y="662762"/>
                </a:lnTo>
                <a:lnTo>
                  <a:pt x="66687" y="662165"/>
                </a:lnTo>
                <a:lnTo>
                  <a:pt x="52336" y="654291"/>
                </a:lnTo>
                <a:lnTo>
                  <a:pt x="47434" y="647725"/>
                </a:lnTo>
                <a:lnTo>
                  <a:pt x="45707" y="639673"/>
                </a:lnTo>
                <a:lnTo>
                  <a:pt x="45427" y="629793"/>
                </a:lnTo>
                <a:lnTo>
                  <a:pt x="48488" y="620699"/>
                </a:lnTo>
                <a:lnTo>
                  <a:pt x="54432" y="613206"/>
                </a:lnTo>
                <a:lnTo>
                  <a:pt x="62801" y="608164"/>
                </a:lnTo>
                <a:lnTo>
                  <a:pt x="111582" y="588213"/>
                </a:lnTo>
                <a:lnTo>
                  <a:pt x="168694" y="562381"/>
                </a:lnTo>
                <a:lnTo>
                  <a:pt x="227901" y="533958"/>
                </a:lnTo>
                <a:lnTo>
                  <a:pt x="282829" y="506336"/>
                </a:lnTo>
                <a:lnTo>
                  <a:pt x="327190" y="482879"/>
                </a:lnTo>
                <a:lnTo>
                  <a:pt x="395046" y="443331"/>
                </a:lnTo>
                <a:lnTo>
                  <a:pt x="433819" y="426974"/>
                </a:lnTo>
                <a:lnTo>
                  <a:pt x="472084" y="417423"/>
                </a:lnTo>
                <a:lnTo>
                  <a:pt x="510933" y="414337"/>
                </a:lnTo>
                <a:lnTo>
                  <a:pt x="549783" y="417423"/>
                </a:lnTo>
                <a:lnTo>
                  <a:pt x="588048" y="426974"/>
                </a:lnTo>
                <a:lnTo>
                  <a:pt x="626821" y="443331"/>
                </a:lnTo>
                <a:lnTo>
                  <a:pt x="694677" y="482879"/>
                </a:lnTo>
                <a:lnTo>
                  <a:pt x="739038" y="506336"/>
                </a:lnTo>
                <a:lnTo>
                  <a:pt x="793965" y="533958"/>
                </a:lnTo>
                <a:lnTo>
                  <a:pt x="853147" y="562368"/>
                </a:lnTo>
                <a:lnTo>
                  <a:pt x="910285" y="588213"/>
                </a:lnTo>
                <a:lnTo>
                  <a:pt x="959065" y="608164"/>
                </a:lnTo>
                <a:lnTo>
                  <a:pt x="967435" y="613206"/>
                </a:lnTo>
                <a:lnTo>
                  <a:pt x="973378" y="620699"/>
                </a:lnTo>
                <a:lnTo>
                  <a:pt x="976439" y="629793"/>
                </a:lnTo>
                <a:lnTo>
                  <a:pt x="976439" y="565988"/>
                </a:lnTo>
                <a:lnTo>
                  <a:pt x="975207" y="565251"/>
                </a:lnTo>
                <a:lnTo>
                  <a:pt x="928992" y="546277"/>
                </a:lnTo>
                <a:lnTo>
                  <a:pt x="873658" y="521208"/>
                </a:lnTo>
                <a:lnTo>
                  <a:pt x="815784" y="493458"/>
                </a:lnTo>
                <a:lnTo>
                  <a:pt x="761923" y="466483"/>
                </a:lnTo>
                <a:lnTo>
                  <a:pt x="718604" y="443712"/>
                </a:lnTo>
                <a:lnTo>
                  <a:pt x="667778" y="414337"/>
                </a:lnTo>
                <a:lnTo>
                  <a:pt x="646328" y="401904"/>
                </a:lnTo>
                <a:lnTo>
                  <a:pt x="601243" y="383171"/>
                </a:lnTo>
                <a:lnTo>
                  <a:pt x="556374" y="372122"/>
                </a:lnTo>
                <a:lnTo>
                  <a:pt x="510933" y="368503"/>
                </a:lnTo>
                <a:lnTo>
                  <a:pt x="465493" y="372122"/>
                </a:lnTo>
                <a:lnTo>
                  <a:pt x="420624" y="383171"/>
                </a:lnTo>
                <a:lnTo>
                  <a:pt x="375539" y="401904"/>
                </a:lnTo>
                <a:lnTo>
                  <a:pt x="303263" y="443712"/>
                </a:lnTo>
                <a:lnTo>
                  <a:pt x="259956" y="466483"/>
                </a:lnTo>
                <a:lnTo>
                  <a:pt x="206082" y="493458"/>
                </a:lnTo>
                <a:lnTo>
                  <a:pt x="148209" y="521208"/>
                </a:lnTo>
                <a:lnTo>
                  <a:pt x="92875" y="546277"/>
                </a:lnTo>
                <a:lnTo>
                  <a:pt x="46659" y="565251"/>
                </a:lnTo>
                <a:lnTo>
                  <a:pt x="24028" y="578713"/>
                </a:lnTo>
                <a:lnTo>
                  <a:pt x="8089" y="598538"/>
                </a:lnTo>
                <a:lnTo>
                  <a:pt x="0" y="622604"/>
                </a:lnTo>
                <a:lnTo>
                  <a:pt x="63" y="625652"/>
                </a:lnTo>
                <a:lnTo>
                  <a:pt x="5753" y="664210"/>
                </a:lnTo>
                <a:lnTo>
                  <a:pt x="37401" y="698398"/>
                </a:lnTo>
                <a:lnTo>
                  <a:pt x="73025" y="707529"/>
                </a:lnTo>
                <a:lnTo>
                  <a:pt x="79413" y="707250"/>
                </a:lnTo>
                <a:lnTo>
                  <a:pt x="85750" y="706399"/>
                </a:lnTo>
                <a:lnTo>
                  <a:pt x="91998" y="705002"/>
                </a:lnTo>
                <a:lnTo>
                  <a:pt x="98132" y="703046"/>
                </a:lnTo>
                <a:lnTo>
                  <a:pt x="216344" y="662762"/>
                </a:lnTo>
                <a:lnTo>
                  <a:pt x="325272" y="625652"/>
                </a:lnTo>
                <a:lnTo>
                  <a:pt x="309003" y="768883"/>
                </a:lnTo>
                <a:lnTo>
                  <a:pt x="297281" y="872566"/>
                </a:lnTo>
                <a:lnTo>
                  <a:pt x="288086" y="954163"/>
                </a:lnTo>
                <a:lnTo>
                  <a:pt x="281101" y="1016622"/>
                </a:lnTo>
                <a:lnTo>
                  <a:pt x="274472" y="1076312"/>
                </a:lnTo>
                <a:lnTo>
                  <a:pt x="268401" y="1131404"/>
                </a:lnTo>
                <a:lnTo>
                  <a:pt x="263182" y="1179372"/>
                </a:lnTo>
                <a:lnTo>
                  <a:pt x="258851" y="1220076"/>
                </a:lnTo>
                <a:lnTo>
                  <a:pt x="255752" y="1250467"/>
                </a:lnTo>
                <a:lnTo>
                  <a:pt x="259156" y="1287221"/>
                </a:lnTo>
                <a:lnTo>
                  <a:pt x="275386" y="1318539"/>
                </a:lnTo>
                <a:lnTo>
                  <a:pt x="302018" y="1341386"/>
                </a:lnTo>
                <a:lnTo>
                  <a:pt x="336626" y="1352689"/>
                </a:lnTo>
                <a:lnTo>
                  <a:pt x="370878" y="1350035"/>
                </a:lnTo>
                <a:lnTo>
                  <a:pt x="401040" y="1334846"/>
                </a:lnTo>
                <a:lnTo>
                  <a:pt x="424611" y="1309052"/>
                </a:lnTo>
                <a:lnTo>
                  <a:pt x="425373" y="1307211"/>
                </a:lnTo>
                <a:lnTo>
                  <a:pt x="439089" y="1274572"/>
                </a:lnTo>
                <a:lnTo>
                  <a:pt x="453872" y="1207604"/>
                </a:lnTo>
                <a:lnTo>
                  <a:pt x="464413" y="1158100"/>
                </a:lnTo>
                <a:lnTo>
                  <a:pt x="475983" y="1103172"/>
                </a:lnTo>
                <a:lnTo>
                  <a:pt x="487807" y="1046734"/>
                </a:lnTo>
                <a:lnTo>
                  <a:pt x="506628" y="956500"/>
                </a:lnTo>
                <a:lnTo>
                  <a:pt x="537260" y="1102868"/>
                </a:lnTo>
                <a:lnTo>
                  <a:pt x="548855" y="1157909"/>
                </a:lnTo>
                <a:lnTo>
                  <a:pt x="559409" y="1207490"/>
                </a:lnTo>
                <a:lnTo>
                  <a:pt x="568121" y="1247686"/>
                </a:lnTo>
                <a:lnTo>
                  <a:pt x="587298" y="1306741"/>
                </a:lnTo>
                <a:lnTo>
                  <a:pt x="635254" y="1347660"/>
                </a:lnTo>
                <a:lnTo>
                  <a:pt x="666165" y="1353350"/>
                </a:lnTo>
                <a:lnTo>
                  <a:pt x="669632" y="1353350"/>
                </a:lnTo>
                <a:lnTo>
                  <a:pt x="711288" y="1341386"/>
                </a:lnTo>
                <a:lnTo>
                  <a:pt x="743775" y="1307211"/>
                </a:lnTo>
                <a:lnTo>
                  <a:pt x="754138" y="1287221"/>
                </a:lnTo>
                <a:lnTo>
                  <a:pt x="757567" y="1250467"/>
                </a:lnTo>
                <a:lnTo>
                  <a:pt x="754481" y="1220330"/>
                </a:lnTo>
                <a:lnTo>
                  <a:pt x="750189" y="1180033"/>
                </a:lnTo>
                <a:lnTo>
                  <a:pt x="744905" y="1131404"/>
                </a:lnTo>
                <a:lnTo>
                  <a:pt x="738644" y="1074610"/>
                </a:lnTo>
                <a:lnTo>
                  <a:pt x="731939" y="1014349"/>
                </a:lnTo>
                <a:lnTo>
                  <a:pt x="724890" y="951369"/>
                </a:lnTo>
                <a:lnTo>
                  <a:pt x="717715" y="887564"/>
                </a:lnTo>
                <a:lnTo>
                  <a:pt x="703884" y="765073"/>
                </a:lnTo>
                <a:lnTo>
                  <a:pt x="687692" y="622604"/>
                </a:lnTo>
                <a:lnTo>
                  <a:pt x="923086" y="702805"/>
                </a:lnTo>
                <a:lnTo>
                  <a:pt x="929462" y="704850"/>
                </a:lnTo>
                <a:lnTo>
                  <a:pt x="935926" y="706297"/>
                </a:lnTo>
                <a:lnTo>
                  <a:pt x="942454" y="707174"/>
                </a:lnTo>
                <a:lnTo>
                  <a:pt x="949032" y="707466"/>
                </a:lnTo>
                <a:lnTo>
                  <a:pt x="958189" y="706894"/>
                </a:lnTo>
                <a:lnTo>
                  <a:pt x="997508" y="689292"/>
                </a:lnTo>
                <a:lnTo>
                  <a:pt x="1016596" y="662762"/>
                </a:lnTo>
                <a:lnTo>
                  <a:pt x="1021054" y="649097"/>
                </a:lnTo>
                <a:lnTo>
                  <a:pt x="1021803" y="625652"/>
                </a:lnTo>
                <a:lnTo>
                  <a:pt x="1021867" y="622604"/>
                </a:lnTo>
                <a:close/>
              </a:path>
            </a:pathLst>
          </a:custGeom>
          <a:solidFill>
            <a:srgbClr val="9DB3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1417" y="68833"/>
            <a:ext cx="46355" cy="197485"/>
          </a:xfrm>
          <a:custGeom>
            <a:avLst/>
            <a:gdLst/>
            <a:ahLst/>
            <a:cxnLst/>
            <a:rect l="l" t="t" r="r" b="b"/>
            <a:pathLst>
              <a:path w="46355" h="197485">
                <a:moveTo>
                  <a:pt x="22953" y="197172"/>
                </a:moveTo>
                <a:lnTo>
                  <a:pt x="14021" y="195370"/>
                </a:lnTo>
                <a:lnTo>
                  <a:pt x="6724" y="190458"/>
                </a:lnTo>
                <a:lnTo>
                  <a:pt x="1804" y="183174"/>
                </a:lnTo>
                <a:lnTo>
                  <a:pt x="0" y="174256"/>
                </a:lnTo>
                <a:lnTo>
                  <a:pt x="0" y="22915"/>
                </a:lnTo>
                <a:lnTo>
                  <a:pt x="1804" y="13997"/>
                </a:lnTo>
                <a:lnTo>
                  <a:pt x="6724" y="6713"/>
                </a:lnTo>
                <a:lnTo>
                  <a:pt x="14021" y="1801"/>
                </a:lnTo>
                <a:lnTo>
                  <a:pt x="22953" y="0"/>
                </a:lnTo>
                <a:lnTo>
                  <a:pt x="31886" y="1801"/>
                </a:lnTo>
                <a:lnTo>
                  <a:pt x="39182" y="6713"/>
                </a:lnTo>
                <a:lnTo>
                  <a:pt x="44102" y="13997"/>
                </a:lnTo>
                <a:lnTo>
                  <a:pt x="45907" y="22915"/>
                </a:lnTo>
                <a:lnTo>
                  <a:pt x="45907" y="174256"/>
                </a:lnTo>
                <a:lnTo>
                  <a:pt x="44102" y="183174"/>
                </a:lnTo>
                <a:lnTo>
                  <a:pt x="39182" y="190458"/>
                </a:lnTo>
                <a:lnTo>
                  <a:pt x="31886" y="195370"/>
                </a:lnTo>
                <a:lnTo>
                  <a:pt x="22953" y="197172"/>
                </a:lnTo>
                <a:close/>
              </a:path>
            </a:pathLst>
          </a:custGeom>
          <a:solidFill>
            <a:srgbClr val="9DB3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91417" y="1790210"/>
            <a:ext cx="46355" cy="197485"/>
          </a:xfrm>
          <a:custGeom>
            <a:avLst/>
            <a:gdLst/>
            <a:ahLst/>
            <a:cxnLst/>
            <a:rect l="l" t="t" r="r" b="b"/>
            <a:pathLst>
              <a:path w="46355" h="197485">
                <a:moveTo>
                  <a:pt x="22953" y="197112"/>
                </a:moveTo>
                <a:lnTo>
                  <a:pt x="14021" y="195319"/>
                </a:lnTo>
                <a:lnTo>
                  <a:pt x="6724" y="190421"/>
                </a:lnTo>
                <a:lnTo>
                  <a:pt x="1804" y="183139"/>
                </a:lnTo>
                <a:lnTo>
                  <a:pt x="0" y="174196"/>
                </a:lnTo>
                <a:lnTo>
                  <a:pt x="0" y="22915"/>
                </a:lnTo>
                <a:lnTo>
                  <a:pt x="1804" y="13997"/>
                </a:lnTo>
                <a:lnTo>
                  <a:pt x="6724" y="6713"/>
                </a:lnTo>
                <a:lnTo>
                  <a:pt x="14021" y="1801"/>
                </a:lnTo>
                <a:lnTo>
                  <a:pt x="22953" y="0"/>
                </a:lnTo>
                <a:lnTo>
                  <a:pt x="31886" y="1801"/>
                </a:lnTo>
                <a:lnTo>
                  <a:pt x="39182" y="6713"/>
                </a:lnTo>
                <a:lnTo>
                  <a:pt x="44102" y="13997"/>
                </a:lnTo>
                <a:lnTo>
                  <a:pt x="45907" y="22915"/>
                </a:lnTo>
                <a:lnTo>
                  <a:pt x="45907" y="174196"/>
                </a:lnTo>
                <a:lnTo>
                  <a:pt x="44102" y="183139"/>
                </a:lnTo>
                <a:lnTo>
                  <a:pt x="39182" y="190421"/>
                </a:lnTo>
                <a:lnTo>
                  <a:pt x="31886" y="195319"/>
                </a:lnTo>
                <a:lnTo>
                  <a:pt x="22953" y="197112"/>
                </a:lnTo>
                <a:close/>
              </a:path>
            </a:pathLst>
          </a:custGeom>
          <a:solidFill>
            <a:srgbClr val="9DB3C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19498" y="269705"/>
            <a:ext cx="152822" cy="15307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24616" y="1636087"/>
            <a:ext cx="153301" cy="152571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2250204" y="1003730"/>
            <a:ext cx="198120" cy="46355"/>
          </a:xfrm>
          <a:custGeom>
            <a:avLst/>
            <a:gdLst/>
            <a:ahLst/>
            <a:cxnLst/>
            <a:rect l="l" t="t" r="r" b="b"/>
            <a:pathLst>
              <a:path w="198119" h="46355">
                <a:moveTo>
                  <a:pt x="23013" y="46189"/>
                </a:moveTo>
                <a:lnTo>
                  <a:pt x="14021" y="44397"/>
                </a:lnTo>
                <a:lnTo>
                  <a:pt x="6724" y="39506"/>
                </a:lnTo>
                <a:lnTo>
                  <a:pt x="1804" y="32242"/>
                </a:lnTo>
                <a:lnTo>
                  <a:pt x="0" y="23333"/>
                </a:lnTo>
                <a:lnTo>
                  <a:pt x="1769" y="14414"/>
                </a:lnTo>
                <a:lnTo>
                  <a:pt x="6672" y="7123"/>
                </a:lnTo>
                <a:lnTo>
                  <a:pt x="13962" y="2194"/>
                </a:lnTo>
                <a:lnTo>
                  <a:pt x="22893" y="358"/>
                </a:lnTo>
                <a:lnTo>
                  <a:pt x="174483" y="0"/>
                </a:lnTo>
                <a:lnTo>
                  <a:pt x="183442" y="1800"/>
                </a:lnTo>
                <a:lnTo>
                  <a:pt x="190727" y="6706"/>
                </a:lnTo>
                <a:lnTo>
                  <a:pt x="195659" y="13972"/>
                </a:lnTo>
                <a:lnTo>
                  <a:pt x="197497" y="22856"/>
                </a:lnTo>
                <a:lnTo>
                  <a:pt x="195702" y="31783"/>
                </a:lnTo>
                <a:lnTo>
                  <a:pt x="190802" y="39088"/>
                </a:lnTo>
                <a:lnTo>
                  <a:pt x="183526" y="44020"/>
                </a:lnTo>
                <a:lnTo>
                  <a:pt x="174603" y="45831"/>
                </a:lnTo>
                <a:lnTo>
                  <a:pt x="23013" y="46189"/>
                </a:lnTo>
                <a:close/>
              </a:path>
            </a:pathLst>
          </a:custGeom>
          <a:solidFill>
            <a:srgbClr val="9DB3C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55704" y="269705"/>
            <a:ext cx="152845" cy="153070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50085" y="1636087"/>
            <a:ext cx="153323" cy="152571"/>
          </a:xfrm>
          <a:prstGeom prst="rect">
            <a:avLst/>
          </a:prstGeom>
        </p:spPr>
      </p:pic>
      <p:sp>
        <p:nvSpPr>
          <p:cNvPr id="15" name="object 15"/>
          <p:cNvSpPr/>
          <p:nvPr/>
        </p:nvSpPr>
        <p:spPr>
          <a:xfrm>
            <a:off x="580383" y="1003730"/>
            <a:ext cx="197485" cy="46355"/>
          </a:xfrm>
          <a:custGeom>
            <a:avLst/>
            <a:gdLst/>
            <a:ahLst/>
            <a:cxnLst/>
            <a:rect l="l" t="t" r="r" b="b"/>
            <a:pathLst>
              <a:path w="197484" h="46355">
                <a:moveTo>
                  <a:pt x="174483" y="46189"/>
                </a:moveTo>
                <a:lnTo>
                  <a:pt x="22834" y="45831"/>
                </a:lnTo>
                <a:lnTo>
                  <a:pt x="0" y="22856"/>
                </a:lnTo>
                <a:lnTo>
                  <a:pt x="1804" y="13972"/>
                </a:lnTo>
                <a:lnTo>
                  <a:pt x="6724" y="6706"/>
                </a:lnTo>
                <a:lnTo>
                  <a:pt x="14021" y="1800"/>
                </a:lnTo>
                <a:lnTo>
                  <a:pt x="22953" y="0"/>
                </a:lnTo>
                <a:lnTo>
                  <a:pt x="174543" y="358"/>
                </a:lnTo>
                <a:lnTo>
                  <a:pt x="183475" y="2194"/>
                </a:lnTo>
                <a:lnTo>
                  <a:pt x="190765" y="7123"/>
                </a:lnTo>
                <a:lnTo>
                  <a:pt x="195667" y="14414"/>
                </a:lnTo>
                <a:lnTo>
                  <a:pt x="197437" y="23333"/>
                </a:lnTo>
                <a:lnTo>
                  <a:pt x="195633" y="32242"/>
                </a:lnTo>
                <a:lnTo>
                  <a:pt x="190712" y="39506"/>
                </a:lnTo>
                <a:lnTo>
                  <a:pt x="183416" y="44397"/>
                </a:lnTo>
                <a:lnTo>
                  <a:pt x="174483" y="46189"/>
                </a:lnTo>
                <a:close/>
              </a:path>
            </a:pathLst>
          </a:custGeom>
          <a:solidFill>
            <a:srgbClr val="9DB3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3C411125-7C7C-5705-CB30-73A450925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5800" y="759044"/>
            <a:ext cx="5867400" cy="923330"/>
          </a:xfrm>
        </p:spPr>
        <p:txBody>
          <a:bodyPr/>
          <a:lstStyle/>
          <a:p>
            <a:r>
              <a:rPr lang="en-US" sz="6000" dirty="0">
                <a:latin typeface="+mn-lt"/>
              </a:rPr>
              <a:t>Gen X (1965-1980)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B96A1FB-0909-1FCB-4F45-6842859A4F76}"/>
              </a:ext>
            </a:extLst>
          </p:cNvPr>
          <p:cNvSpPr txBox="1">
            <a:spLocks/>
          </p:cNvSpPr>
          <p:nvPr/>
        </p:nvSpPr>
        <p:spPr>
          <a:xfrm>
            <a:off x="6384758" y="2962303"/>
            <a:ext cx="2987842" cy="823912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/>
              <a:t>Background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CE24BCB6-FC99-3DF9-F4EA-5CBBE32478A0}"/>
              </a:ext>
            </a:extLst>
          </p:cNvPr>
          <p:cNvSpPr txBox="1">
            <a:spLocks/>
          </p:cNvSpPr>
          <p:nvPr/>
        </p:nvSpPr>
        <p:spPr>
          <a:xfrm>
            <a:off x="12265024" y="2962303"/>
            <a:ext cx="5183188" cy="823912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/>
              <a:t>Job Expectations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5D6E13E4-4A8A-ED23-A598-42A0C48364F6}"/>
              </a:ext>
            </a:extLst>
          </p:cNvPr>
          <p:cNvSpPr txBox="1">
            <a:spLocks/>
          </p:cNvSpPr>
          <p:nvPr/>
        </p:nvSpPr>
        <p:spPr>
          <a:xfrm>
            <a:off x="6384758" y="4053707"/>
            <a:ext cx="5157787" cy="3684588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Grew up with rapid change: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Technology growth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Many women entering the workforce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Increased acceptance of social differences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‘Latchkey kids’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FF33F0A3-53F9-E513-52F8-B0D06BFB61AC}"/>
              </a:ext>
            </a:extLst>
          </p:cNvPr>
          <p:cNvSpPr txBox="1">
            <a:spLocks/>
          </p:cNvSpPr>
          <p:nvPr/>
        </p:nvSpPr>
        <p:spPr>
          <a:xfrm>
            <a:off x="12265024" y="4053707"/>
            <a:ext cx="5183188" cy="3684588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Independent, self-sufficient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Used to working solo or in small 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Value work-life balance, autonomy, flexibility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Pragmatic realists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Want to be trusted and have autonomy over their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795" y="7033537"/>
            <a:ext cx="18277243" cy="3634126"/>
            <a:chOff x="0" y="6652872"/>
            <a:chExt cx="18277243" cy="3634126"/>
          </a:xfrm>
        </p:grpSpPr>
        <p:sp>
          <p:nvSpPr>
            <p:cNvPr id="3" name="object 3"/>
            <p:cNvSpPr/>
            <p:nvPr/>
          </p:nvSpPr>
          <p:spPr>
            <a:xfrm>
              <a:off x="0" y="6652872"/>
              <a:ext cx="18275935" cy="3616960"/>
            </a:xfrm>
            <a:custGeom>
              <a:avLst/>
              <a:gdLst/>
              <a:ahLst/>
              <a:cxnLst/>
              <a:rect l="l" t="t" r="r" b="b"/>
              <a:pathLst>
                <a:path w="18275935" h="3616959">
                  <a:moveTo>
                    <a:pt x="18275497" y="3616523"/>
                  </a:moveTo>
                  <a:lnTo>
                    <a:pt x="0" y="3616523"/>
                  </a:lnTo>
                  <a:lnTo>
                    <a:pt x="0" y="0"/>
                  </a:lnTo>
                  <a:lnTo>
                    <a:pt x="18275497" y="0"/>
                  </a:lnTo>
                  <a:lnTo>
                    <a:pt x="18275497" y="3616523"/>
                  </a:lnTo>
                  <a:close/>
                </a:path>
              </a:pathLst>
            </a:custGeom>
            <a:solidFill>
              <a:srgbClr val="E7E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15496" y="7721599"/>
              <a:ext cx="3053270" cy="2565399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89851" y="7303807"/>
              <a:ext cx="2362200" cy="2347595"/>
            </a:xfrm>
            <a:custGeom>
              <a:avLst/>
              <a:gdLst/>
              <a:ahLst/>
              <a:cxnLst/>
              <a:rect l="l" t="t" r="r" b="b"/>
              <a:pathLst>
                <a:path w="2362200" h="2347595">
                  <a:moveTo>
                    <a:pt x="1184656" y="1091501"/>
                  </a:moveTo>
                  <a:lnTo>
                    <a:pt x="1167803" y="1033399"/>
                  </a:lnTo>
                  <a:lnTo>
                    <a:pt x="1147572" y="964171"/>
                  </a:lnTo>
                  <a:lnTo>
                    <a:pt x="1124051" y="884453"/>
                  </a:lnTo>
                  <a:lnTo>
                    <a:pt x="1184656" y="1091501"/>
                  </a:lnTo>
                  <a:close/>
                </a:path>
                <a:path w="2362200" h="2347595">
                  <a:moveTo>
                    <a:pt x="1230795" y="1249146"/>
                  </a:moveTo>
                  <a:lnTo>
                    <a:pt x="1184656" y="1091501"/>
                  </a:lnTo>
                  <a:lnTo>
                    <a:pt x="1211973" y="1185849"/>
                  </a:lnTo>
                  <a:lnTo>
                    <a:pt x="1222235" y="1220825"/>
                  </a:lnTo>
                  <a:lnTo>
                    <a:pt x="1230795" y="1249146"/>
                  </a:lnTo>
                  <a:close/>
                </a:path>
                <a:path w="2362200" h="2347595">
                  <a:moveTo>
                    <a:pt x="1628838" y="1079703"/>
                  </a:moveTo>
                  <a:lnTo>
                    <a:pt x="1518310" y="1028115"/>
                  </a:lnTo>
                  <a:lnTo>
                    <a:pt x="1448269" y="1278724"/>
                  </a:lnTo>
                  <a:lnTo>
                    <a:pt x="1428661" y="1319123"/>
                  </a:lnTo>
                  <a:lnTo>
                    <a:pt x="1398117" y="1345717"/>
                  </a:lnTo>
                  <a:lnTo>
                    <a:pt x="1363548" y="1357833"/>
                  </a:lnTo>
                  <a:lnTo>
                    <a:pt x="1363548" y="1503527"/>
                  </a:lnTo>
                  <a:lnTo>
                    <a:pt x="1360881" y="1518589"/>
                  </a:lnTo>
                  <a:lnTo>
                    <a:pt x="1353350" y="1530248"/>
                  </a:lnTo>
                  <a:lnTo>
                    <a:pt x="1341691" y="1537766"/>
                  </a:lnTo>
                  <a:lnTo>
                    <a:pt x="1326642" y="1540433"/>
                  </a:lnTo>
                  <a:lnTo>
                    <a:pt x="265290" y="1540433"/>
                  </a:lnTo>
                  <a:lnTo>
                    <a:pt x="250266" y="1537766"/>
                  </a:lnTo>
                  <a:lnTo>
                    <a:pt x="238683" y="1530248"/>
                  </a:lnTo>
                  <a:lnTo>
                    <a:pt x="231228" y="1518589"/>
                  </a:lnTo>
                  <a:lnTo>
                    <a:pt x="228587" y="1503527"/>
                  </a:lnTo>
                  <a:lnTo>
                    <a:pt x="231228" y="1488389"/>
                  </a:lnTo>
                  <a:lnTo>
                    <a:pt x="238683" y="1476743"/>
                  </a:lnTo>
                  <a:lnTo>
                    <a:pt x="250266" y="1469263"/>
                  </a:lnTo>
                  <a:lnTo>
                    <a:pt x="265290" y="1466621"/>
                  </a:lnTo>
                  <a:lnTo>
                    <a:pt x="1326642" y="1466621"/>
                  </a:lnTo>
                  <a:lnTo>
                    <a:pt x="1341691" y="1469263"/>
                  </a:lnTo>
                  <a:lnTo>
                    <a:pt x="1353350" y="1476743"/>
                  </a:lnTo>
                  <a:lnTo>
                    <a:pt x="1360881" y="1488389"/>
                  </a:lnTo>
                  <a:lnTo>
                    <a:pt x="1363548" y="1503527"/>
                  </a:lnTo>
                  <a:lnTo>
                    <a:pt x="1363548" y="1357833"/>
                  </a:lnTo>
                  <a:lnTo>
                    <a:pt x="1360995" y="1358722"/>
                  </a:lnTo>
                  <a:lnTo>
                    <a:pt x="1321701" y="1358328"/>
                  </a:lnTo>
                  <a:lnTo>
                    <a:pt x="1309827" y="1353985"/>
                  </a:lnTo>
                  <a:lnTo>
                    <a:pt x="1308188" y="1352334"/>
                  </a:lnTo>
                  <a:lnTo>
                    <a:pt x="1305344" y="1352334"/>
                  </a:lnTo>
                  <a:lnTo>
                    <a:pt x="1295603" y="1348765"/>
                  </a:lnTo>
                  <a:lnTo>
                    <a:pt x="1297063" y="1348765"/>
                  </a:lnTo>
                  <a:lnTo>
                    <a:pt x="1293507" y="1344993"/>
                  </a:lnTo>
                  <a:lnTo>
                    <a:pt x="1293507" y="1348003"/>
                  </a:lnTo>
                  <a:lnTo>
                    <a:pt x="1284605" y="1344726"/>
                  </a:lnTo>
                  <a:lnTo>
                    <a:pt x="1278559" y="1339456"/>
                  </a:lnTo>
                  <a:lnTo>
                    <a:pt x="1282395" y="1341424"/>
                  </a:lnTo>
                  <a:lnTo>
                    <a:pt x="1275054" y="1333868"/>
                  </a:lnTo>
                  <a:lnTo>
                    <a:pt x="1271270" y="1330312"/>
                  </a:lnTo>
                  <a:lnTo>
                    <a:pt x="1273873" y="1335366"/>
                  </a:lnTo>
                  <a:lnTo>
                    <a:pt x="1255331" y="1319187"/>
                  </a:lnTo>
                  <a:lnTo>
                    <a:pt x="1254099" y="1318133"/>
                  </a:lnTo>
                  <a:lnTo>
                    <a:pt x="1248359" y="1306563"/>
                  </a:lnTo>
                  <a:lnTo>
                    <a:pt x="1249260" y="1308290"/>
                  </a:lnTo>
                  <a:lnTo>
                    <a:pt x="1243711" y="1295742"/>
                  </a:lnTo>
                  <a:lnTo>
                    <a:pt x="1243711" y="1297178"/>
                  </a:lnTo>
                  <a:lnTo>
                    <a:pt x="1234579" y="1278724"/>
                  </a:lnTo>
                  <a:lnTo>
                    <a:pt x="1227302" y="1253655"/>
                  </a:lnTo>
                  <a:lnTo>
                    <a:pt x="1234160" y="1270889"/>
                  </a:lnTo>
                  <a:lnTo>
                    <a:pt x="1239558" y="1286116"/>
                  </a:lnTo>
                  <a:lnTo>
                    <a:pt x="1243711" y="1297178"/>
                  </a:lnTo>
                  <a:lnTo>
                    <a:pt x="1243711" y="1295742"/>
                  </a:lnTo>
                  <a:lnTo>
                    <a:pt x="1242656" y="1293355"/>
                  </a:lnTo>
                  <a:lnTo>
                    <a:pt x="1233627" y="1267739"/>
                  </a:lnTo>
                  <a:lnTo>
                    <a:pt x="1227239" y="1253426"/>
                  </a:lnTo>
                  <a:lnTo>
                    <a:pt x="1224978" y="1245590"/>
                  </a:lnTo>
                  <a:lnTo>
                    <a:pt x="1182255" y="1098156"/>
                  </a:lnTo>
                  <a:lnTo>
                    <a:pt x="1160868" y="1024343"/>
                  </a:lnTo>
                  <a:lnTo>
                    <a:pt x="1120279" y="884250"/>
                  </a:lnTo>
                  <a:lnTo>
                    <a:pt x="895477" y="776262"/>
                  </a:lnTo>
                  <a:lnTo>
                    <a:pt x="895477" y="1061250"/>
                  </a:lnTo>
                  <a:lnTo>
                    <a:pt x="895477" y="1282280"/>
                  </a:lnTo>
                  <a:lnTo>
                    <a:pt x="892835" y="1297432"/>
                  </a:lnTo>
                  <a:lnTo>
                    <a:pt x="885355" y="1309077"/>
                  </a:lnTo>
                  <a:lnTo>
                    <a:pt x="873709" y="1316558"/>
                  </a:lnTo>
                  <a:lnTo>
                    <a:pt x="858558" y="1319187"/>
                  </a:lnTo>
                  <a:lnTo>
                    <a:pt x="265290" y="1319187"/>
                  </a:lnTo>
                  <a:lnTo>
                    <a:pt x="250266" y="1316558"/>
                  </a:lnTo>
                  <a:lnTo>
                    <a:pt x="238683" y="1309077"/>
                  </a:lnTo>
                  <a:lnTo>
                    <a:pt x="231228" y="1297432"/>
                  </a:lnTo>
                  <a:lnTo>
                    <a:pt x="228587" y="1282280"/>
                  </a:lnTo>
                  <a:lnTo>
                    <a:pt x="231228" y="1267256"/>
                  </a:lnTo>
                  <a:lnTo>
                    <a:pt x="238683" y="1255674"/>
                  </a:lnTo>
                  <a:lnTo>
                    <a:pt x="250266" y="1248219"/>
                  </a:lnTo>
                  <a:lnTo>
                    <a:pt x="265290" y="1245590"/>
                  </a:lnTo>
                  <a:lnTo>
                    <a:pt x="858558" y="1245590"/>
                  </a:lnTo>
                  <a:lnTo>
                    <a:pt x="873709" y="1248219"/>
                  </a:lnTo>
                  <a:lnTo>
                    <a:pt x="885355" y="1255674"/>
                  </a:lnTo>
                  <a:lnTo>
                    <a:pt x="892835" y="1267256"/>
                  </a:lnTo>
                  <a:lnTo>
                    <a:pt x="895477" y="1282280"/>
                  </a:lnTo>
                  <a:lnTo>
                    <a:pt x="895477" y="1061250"/>
                  </a:lnTo>
                  <a:lnTo>
                    <a:pt x="892835" y="1076299"/>
                  </a:lnTo>
                  <a:lnTo>
                    <a:pt x="885355" y="1087958"/>
                  </a:lnTo>
                  <a:lnTo>
                    <a:pt x="873709" y="1095489"/>
                  </a:lnTo>
                  <a:lnTo>
                    <a:pt x="858558" y="1098156"/>
                  </a:lnTo>
                  <a:lnTo>
                    <a:pt x="265290" y="1098156"/>
                  </a:lnTo>
                  <a:lnTo>
                    <a:pt x="250266" y="1095489"/>
                  </a:lnTo>
                  <a:lnTo>
                    <a:pt x="238683" y="1087958"/>
                  </a:lnTo>
                  <a:lnTo>
                    <a:pt x="231228" y="1076299"/>
                  </a:lnTo>
                  <a:lnTo>
                    <a:pt x="228587" y="1061250"/>
                  </a:lnTo>
                  <a:lnTo>
                    <a:pt x="231228" y="1046187"/>
                  </a:lnTo>
                  <a:lnTo>
                    <a:pt x="238683" y="1034529"/>
                  </a:lnTo>
                  <a:lnTo>
                    <a:pt x="250266" y="1027010"/>
                  </a:lnTo>
                  <a:lnTo>
                    <a:pt x="265290" y="1024343"/>
                  </a:lnTo>
                  <a:lnTo>
                    <a:pt x="858558" y="1024343"/>
                  </a:lnTo>
                  <a:lnTo>
                    <a:pt x="873709" y="1027010"/>
                  </a:lnTo>
                  <a:lnTo>
                    <a:pt x="885355" y="1034529"/>
                  </a:lnTo>
                  <a:lnTo>
                    <a:pt x="892835" y="1046187"/>
                  </a:lnTo>
                  <a:lnTo>
                    <a:pt x="895477" y="1061250"/>
                  </a:lnTo>
                  <a:lnTo>
                    <a:pt x="895477" y="776262"/>
                  </a:lnTo>
                  <a:lnTo>
                    <a:pt x="836536" y="747941"/>
                  </a:lnTo>
                  <a:lnTo>
                    <a:pt x="136309" y="747941"/>
                  </a:lnTo>
                  <a:lnTo>
                    <a:pt x="93865" y="755053"/>
                  </a:lnTo>
                  <a:lnTo>
                    <a:pt x="56527" y="774725"/>
                  </a:lnTo>
                  <a:lnTo>
                    <a:pt x="26784" y="804468"/>
                  </a:lnTo>
                  <a:lnTo>
                    <a:pt x="7112" y="841806"/>
                  </a:lnTo>
                  <a:lnTo>
                    <a:pt x="0" y="884250"/>
                  </a:lnTo>
                  <a:lnTo>
                    <a:pt x="38" y="1687868"/>
                  </a:lnTo>
                  <a:lnTo>
                    <a:pt x="7112" y="1730197"/>
                  </a:lnTo>
                  <a:lnTo>
                    <a:pt x="26784" y="1767598"/>
                  </a:lnTo>
                  <a:lnTo>
                    <a:pt x="56527" y="1797380"/>
                  </a:lnTo>
                  <a:lnTo>
                    <a:pt x="93865" y="1817065"/>
                  </a:lnTo>
                  <a:lnTo>
                    <a:pt x="136309" y="1824177"/>
                  </a:lnTo>
                  <a:lnTo>
                    <a:pt x="350012" y="1824177"/>
                  </a:lnTo>
                  <a:lnTo>
                    <a:pt x="350012" y="2030539"/>
                  </a:lnTo>
                  <a:lnTo>
                    <a:pt x="356120" y="2050110"/>
                  </a:lnTo>
                  <a:lnTo>
                    <a:pt x="371221" y="2063153"/>
                  </a:lnTo>
                  <a:lnTo>
                    <a:pt x="390436" y="2067229"/>
                  </a:lnTo>
                  <a:lnTo>
                    <a:pt x="408940" y="2059901"/>
                  </a:lnTo>
                  <a:lnTo>
                    <a:pt x="692886" y="1824177"/>
                  </a:lnTo>
                  <a:lnTo>
                    <a:pt x="1492516" y="1824177"/>
                  </a:lnTo>
                  <a:lnTo>
                    <a:pt x="1534960" y="1818805"/>
                  </a:lnTo>
                  <a:lnTo>
                    <a:pt x="1572298" y="1800021"/>
                  </a:lnTo>
                  <a:lnTo>
                    <a:pt x="1602054" y="1770303"/>
                  </a:lnTo>
                  <a:lnTo>
                    <a:pt x="1621726" y="1732102"/>
                  </a:lnTo>
                  <a:lnTo>
                    <a:pt x="1628838" y="1687868"/>
                  </a:lnTo>
                  <a:lnTo>
                    <a:pt x="1628838" y="1540433"/>
                  </a:lnTo>
                  <a:lnTo>
                    <a:pt x="1628838" y="1466621"/>
                  </a:lnTo>
                  <a:lnTo>
                    <a:pt x="1628838" y="1358722"/>
                  </a:lnTo>
                  <a:lnTo>
                    <a:pt x="1628838" y="1079703"/>
                  </a:lnTo>
                  <a:close/>
                </a:path>
                <a:path w="2362200" h="2347595">
                  <a:moveTo>
                    <a:pt x="1879447" y="106845"/>
                  </a:moveTo>
                  <a:lnTo>
                    <a:pt x="781177" y="571144"/>
                  </a:lnTo>
                  <a:lnTo>
                    <a:pt x="766165" y="586193"/>
                  </a:lnTo>
                  <a:lnTo>
                    <a:pt x="760488" y="606094"/>
                  </a:lnTo>
                  <a:lnTo>
                    <a:pt x="765162" y="626033"/>
                  </a:lnTo>
                  <a:lnTo>
                    <a:pt x="781177" y="641197"/>
                  </a:lnTo>
                  <a:lnTo>
                    <a:pt x="1105598" y="795959"/>
                  </a:lnTo>
                  <a:lnTo>
                    <a:pt x="1105598" y="788619"/>
                  </a:lnTo>
                  <a:lnTo>
                    <a:pt x="1112837" y="768946"/>
                  </a:lnTo>
                  <a:lnTo>
                    <a:pt x="1119784" y="753097"/>
                  </a:lnTo>
                  <a:lnTo>
                    <a:pt x="1128814" y="739343"/>
                  </a:lnTo>
                  <a:lnTo>
                    <a:pt x="1142301" y="725919"/>
                  </a:lnTo>
                  <a:lnTo>
                    <a:pt x="1879447" y="106845"/>
                  </a:lnTo>
                  <a:close/>
                </a:path>
                <a:path w="2362200" h="2347595">
                  <a:moveTo>
                    <a:pt x="2141156" y="202679"/>
                  </a:moveTo>
                  <a:lnTo>
                    <a:pt x="1544116" y="928497"/>
                  </a:lnTo>
                  <a:lnTo>
                    <a:pt x="1536776" y="958062"/>
                  </a:lnTo>
                  <a:lnTo>
                    <a:pt x="1912581" y="1127518"/>
                  </a:lnTo>
                  <a:lnTo>
                    <a:pt x="1929422" y="1131303"/>
                  </a:lnTo>
                  <a:lnTo>
                    <a:pt x="1945297" y="1127125"/>
                  </a:lnTo>
                  <a:lnTo>
                    <a:pt x="1957692" y="1116698"/>
                  </a:lnTo>
                  <a:lnTo>
                    <a:pt x="1964169" y="1101725"/>
                  </a:lnTo>
                  <a:lnTo>
                    <a:pt x="2141156" y="202679"/>
                  </a:lnTo>
                  <a:close/>
                </a:path>
                <a:path w="2362200" h="2347595">
                  <a:moveTo>
                    <a:pt x="2171052" y="36804"/>
                  </a:moveTo>
                  <a:lnTo>
                    <a:pt x="2167839" y="23202"/>
                  </a:lnTo>
                  <a:lnTo>
                    <a:pt x="2159406" y="11010"/>
                  </a:lnTo>
                  <a:lnTo>
                    <a:pt x="2147392" y="2755"/>
                  </a:lnTo>
                  <a:lnTo>
                    <a:pt x="2134247" y="0"/>
                  </a:lnTo>
                  <a:lnTo>
                    <a:pt x="2121712" y="2755"/>
                  </a:lnTo>
                  <a:lnTo>
                    <a:pt x="1182992" y="788619"/>
                  </a:lnTo>
                  <a:lnTo>
                    <a:pt x="1178344" y="801890"/>
                  </a:lnTo>
                  <a:lnTo>
                    <a:pt x="1177772" y="809739"/>
                  </a:lnTo>
                  <a:lnTo>
                    <a:pt x="1179207" y="817981"/>
                  </a:lnTo>
                  <a:lnTo>
                    <a:pt x="1304404" y="1260259"/>
                  </a:lnTo>
                  <a:lnTo>
                    <a:pt x="1341323" y="1286052"/>
                  </a:lnTo>
                  <a:lnTo>
                    <a:pt x="1352270" y="1284097"/>
                  </a:lnTo>
                  <a:lnTo>
                    <a:pt x="1362138" y="1278661"/>
                  </a:lnTo>
                  <a:lnTo>
                    <a:pt x="1369872" y="1270482"/>
                  </a:lnTo>
                  <a:lnTo>
                    <a:pt x="1374457" y="1260259"/>
                  </a:lnTo>
                  <a:lnTo>
                    <a:pt x="1477848" y="895362"/>
                  </a:lnTo>
                  <a:lnTo>
                    <a:pt x="2163178" y="62598"/>
                  </a:lnTo>
                  <a:lnTo>
                    <a:pt x="2169376" y="50406"/>
                  </a:lnTo>
                  <a:lnTo>
                    <a:pt x="2171052" y="36804"/>
                  </a:lnTo>
                  <a:close/>
                </a:path>
                <a:path w="2362200" h="2347595">
                  <a:moveTo>
                    <a:pt x="2362200" y="1385671"/>
                  </a:moveTo>
                  <a:lnTo>
                    <a:pt x="2353272" y="1343126"/>
                  </a:lnTo>
                  <a:lnTo>
                    <a:pt x="2332520" y="1305725"/>
                  </a:lnTo>
                  <a:lnTo>
                    <a:pt x="2302230" y="1275943"/>
                  </a:lnTo>
                  <a:lnTo>
                    <a:pt x="2264664" y="1256258"/>
                  </a:lnTo>
                  <a:lnTo>
                    <a:pt x="2222106" y="1249146"/>
                  </a:lnTo>
                  <a:lnTo>
                    <a:pt x="2178075" y="1249146"/>
                  </a:lnTo>
                  <a:lnTo>
                    <a:pt x="2178075" y="1569796"/>
                  </a:lnTo>
                  <a:lnTo>
                    <a:pt x="2178075" y="1827745"/>
                  </a:lnTo>
                  <a:lnTo>
                    <a:pt x="2175395" y="1842897"/>
                  </a:lnTo>
                  <a:lnTo>
                    <a:pt x="2167877" y="1854542"/>
                  </a:lnTo>
                  <a:lnTo>
                    <a:pt x="2156218" y="1862010"/>
                  </a:lnTo>
                  <a:lnTo>
                    <a:pt x="2141156" y="1864652"/>
                  </a:lnTo>
                  <a:lnTo>
                    <a:pt x="1772691" y="1864652"/>
                  </a:lnTo>
                  <a:lnTo>
                    <a:pt x="1757553" y="1862010"/>
                  </a:lnTo>
                  <a:lnTo>
                    <a:pt x="1745907" y="1854542"/>
                  </a:lnTo>
                  <a:lnTo>
                    <a:pt x="1738426" y="1842897"/>
                  </a:lnTo>
                  <a:lnTo>
                    <a:pt x="1735785" y="1827745"/>
                  </a:lnTo>
                  <a:lnTo>
                    <a:pt x="1738426" y="1812721"/>
                  </a:lnTo>
                  <a:lnTo>
                    <a:pt x="1745907" y="1801139"/>
                  </a:lnTo>
                  <a:lnTo>
                    <a:pt x="1757553" y="1793684"/>
                  </a:lnTo>
                  <a:lnTo>
                    <a:pt x="1772691" y="1791042"/>
                  </a:lnTo>
                  <a:lnTo>
                    <a:pt x="2141156" y="1791042"/>
                  </a:lnTo>
                  <a:lnTo>
                    <a:pt x="2156218" y="1793684"/>
                  </a:lnTo>
                  <a:lnTo>
                    <a:pt x="2167877" y="1801139"/>
                  </a:lnTo>
                  <a:lnTo>
                    <a:pt x="2175395" y="1812721"/>
                  </a:lnTo>
                  <a:lnTo>
                    <a:pt x="2178075" y="1827745"/>
                  </a:lnTo>
                  <a:lnTo>
                    <a:pt x="2178075" y="1569796"/>
                  </a:lnTo>
                  <a:lnTo>
                    <a:pt x="2175395" y="1584947"/>
                  </a:lnTo>
                  <a:lnTo>
                    <a:pt x="2167877" y="1596593"/>
                  </a:lnTo>
                  <a:lnTo>
                    <a:pt x="2156218" y="1604073"/>
                  </a:lnTo>
                  <a:lnTo>
                    <a:pt x="2141156" y="1606715"/>
                  </a:lnTo>
                  <a:lnTo>
                    <a:pt x="1772691" y="1606715"/>
                  </a:lnTo>
                  <a:lnTo>
                    <a:pt x="1757553" y="1604073"/>
                  </a:lnTo>
                  <a:lnTo>
                    <a:pt x="1745907" y="1596593"/>
                  </a:lnTo>
                  <a:lnTo>
                    <a:pt x="1738426" y="1584947"/>
                  </a:lnTo>
                  <a:lnTo>
                    <a:pt x="1735785" y="1569796"/>
                  </a:lnTo>
                  <a:lnTo>
                    <a:pt x="1738426" y="1554746"/>
                  </a:lnTo>
                  <a:lnTo>
                    <a:pt x="1745907" y="1543088"/>
                  </a:lnTo>
                  <a:lnTo>
                    <a:pt x="1757553" y="1535557"/>
                  </a:lnTo>
                  <a:lnTo>
                    <a:pt x="1772691" y="1532890"/>
                  </a:lnTo>
                  <a:lnTo>
                    <a:pt x="2141156" y="1532890"/>
                  </a:lnTo>
                  <a:lnTo>
                    <a:pt x="2156218" y="1535557"/>
                  </a:lnTo>
                  <a:lnTo>
                    <a:pt x="2167877" y="1543088"/>
                  </a:lnTo>
                  <a:lnTo>
                    <a:pt x="2175395" y="1554746"/>
                  </a:lnTo>
                  <a:lnTo>
                    <a:pt x="2178075" y="1569796"/>
                  </a:lnTo>
                  <a:lnTo>
                    <a:pt x="2178075" y="1249146"/>
                  </a:lnTo>
                  <a:lnTo>
                    <a:pt x="1702650" y="1249146"/>
                  </a:lnTo>
                  <a:lnTo>
                    <a:pt x="1702650" y="1687868"/>
                  </a:lnTo>
                  <a:lnTo>
                    <a:pt x="1696999" y="1735416"/>
                  </a:lnTo>
                  <a:lnTo>
                    <a:pt x="1680946" y="1779371"/>
                  </a:lnTo>
                  <a:lnTo>
                    <a:pt x="1655864" y="1818386"/>
                  </a:lnTo>
                  <a:lnTo>
                    <a:pt x="1623123" y="1851088"/>
                  </a:lnTo>
                  <a:lnTo>
                    <a:pt x="1584071" y="1876132"/>
                  </a:lnTo>
                  <a:lnTo>
                    <a:pt x="1540078" y="1892147"/>
                  </a:lnTo>
                  <a:lnTo>
                    <a:pt x="1492516" y="1897786"/>
                  </a:lnTo>
                  <a:lnTo>
                    <a:pt x="1064920" y="1897786"/>
                  </a:lnTo>
                  <a:lnTo>
                    <a:pt x="1064920" y="2004745"/>
                  </a:lnTo>
                  <a:lnTo>
                    <a:pt x="1072032" y="2048637"/>
                  </a:lnTo>
                  <a:lnTo>
                    <a:pt x="1091717" y="2086152"/>
                  </a:lnTo>
                  <a:lnTo>
                    <a:pt x="1121498" y="2115362"/>
                  </a:lnTo>
                  <a:lnTo>
                    <a:pt x="1158900" y="2134311"/>
                  </a:lnTo>
                  <a:lnTo>
                    <a:pt x="1201445" y="2141055"/>
                  </a:lnTo>
                  <a:lnTo>
                    <a:pt x="1669313" y="2141055"/>
                  </a:lnTo>
                  <a:lnTo>
                    <a:pt x="1953260" y="2340076"/>
                  </a:lnTo>
                  <a:lnTo>
                    <a:pt x="1971725" y="2347391"/>
                  </a:lnTo>
                  <a:lnTo>
                    <a:pt x="1990877" y="2343302"/>
                  </a:lnTo>
                  <a:lnTo>
                    <a:pt x="2005901" y="2330196"/>
                  </a:lnTo>
                  <a:lnTo>
                    <a:pt x="2011984" y="2310498"/>
                  </a:lnTo>
                  <a:lnTo>
                    <a:pt x="2011984" y="2141055"/>
                  </a:lnTo>
                  <a:lnTo>
                    <a:pt x="2225891" y="2141055"/>
                  </a:lnTo>
                  <a:lnTo>
                    <a:pt x="2268334" y="2133943"/>
                  </a:lnTo>
                  <a:lnTo>
                    <a:pt x="2305672" y="2114270"/>
                  </a:lnTo>
                  <a:lnTo>
                    <a:pt x="2335415" y="2084527"/>
                  </a:lnTo>
                  <a:lnTo>
                    <a:pt x="2355088" y="2047189"/>
                  </a:lnTo>
                  <a:lnTo>
                    <a:pt x="2362200" y="2004745"/>
                  </a:lnTo>
                  <a:lnTo>
                    <a:pt x="2362200" y="1864652"/>
                  </a:lnTo>
                  <a:lnTo>
                    <a:pt x="2362200" y="1791042"/>
                  </a:lnTo>
                  <a:lnTo>
                    <a:pt x="2362200" y="1606715"/>
                  </a:lnTo>
                  <a:lnTo>
                    <a:pt x="2362200" y="1532890"/>
                  </a:lnTo>
                  <a:lnTo>
                    <a:pt x="2362200" y="1385671"/>
                  </a:lnTo>
                  <a:close/>
                </a:path>
              </a:pathLst>
            </a:custGeom>
            <a:solidFill>
              <a:srgbClr val="8E9C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59955" y="7654872"/>
              <a:ext cx="3086099" cy="257174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971063" y="6960053"/>
              <a:ext cx="3019424" cy="301942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5751213" y="7401508"/>
              <a:ext cx="2526030" cy="2161540"/>
            </a:xfrm>
            <a:custGeom>
              <a:avLst/>
              <a:gdLst/>
              <a:ahLst/>
              <a:cxnLst/>
              <a:rect l="l" t="t" r="r" b="b"/>
              <a:pathLst>
                <a:path w="2526030" h="2161540">
                  <a:moveTo>
                    <a:pt x="1520609" y="433920"/>
                  </a:moveTo>
                  <a:lnTo>
                    <a:pt x="1516024" y="389102"/>
                  </a:lnTo>
                  <a:lnTo>
                    <a:pt x="1502892" y="347230"/>
                  </a:lnTo>
                  <a:lnTo>
                    <a:pt x="1482102" y="309245"/>
                  </a:lnTo>
                  <a:lnTo>
                    <a:pt x="1460588" y="283337"/>
                  </a:lnTo>
                  <a:lnTo>
                    <a:pt x="1454569" y="276085"/>
                  </a:lnTo>
                  <a:lnTo>
                    <a:pt x="1421193" y="248653"/>
                  </a:lnTo>
                  <a:lnTo>
                    <a:pt x="1382877" y="227914"/>
                  </a:lnTo>
                  <a:lnTo>
                    <a:pt x="1340561" y="214795"/>
                  </a:lnTo>
                  <a:lnTo>
                    <a:pt x="1295095" y="210197"/>
                  </a:lnTo>
                  <a:lnTo>
                    <a:pt x="1230655" y="210197"/>
                  </a:lnTo>
                  <a:lnTo>
                    <a:pt x="1185252" y="214782"/>
                  </a:lnTo>
                  <a:lnTo>
                    <a:pt x="1142873" y="227952"/>
                  </a:lnTo>
                  <a:lnTo>
                    <a:pt x="1104569" y="248767"/>
                  </a:lnTo>
                  <a:lnTo>
                    <a:pt x="1071194" y="276352"/>
                  </a:lnTo>
                  <a:lnTo>
                    <a:pt x="1043660" y="309778"/>
                  </a:lnTo>
                  <a:lnTo>
                    <a:pt x="1022870" y="348145"/>
                  </a:lnTo>
                  <a:lnTo>
                    <a:pt x="1009726" y="390537"/>
                  </a:lnTo>
                  <a:lnTo>
                    <a:pt x="1005141" y="436067"/>
                  </a:lnTo>
                  <a:lnTo>
                    <a:pt x="1005141" y="500595"/>
                  </a:lnTo>
                  <a:lnTo>
                    <a:pt x="1009726" y="546125"/>
                  </a:lnTo>
                  <a:lnTo>
                    <a:pt x="1022870" y="588530"/>
                  </a:lnTo>
                  <a:lnTo>
                    <a:pt x="1043660" y="626897"/>
                  </a:lnTo>
                  <a:lnTo>
                    <a:pt x="1071194" y="660323"/>
                  </a:lnTo>
                  <a:lnTo>
                    <a:pt x="1104569" y="687895"/>
                  </a:lnTo>
                  <a:lnTo>
                    <a:pt x="1142873" y="708723"/>
                  </a:lnTo>
                  <a:lnTo>
                    <a:pt x="1185202" y="721880"/>
                  </a:lnTo>
                  <a:lnTo>
                    <a:pt x="1230655" y="726465"/>
                  </a:lnTo>
                  <a:lnTo>
                    <a:pt x="1267167" y="726465"/>
                  </a:lnTo>
                  <a:lnTo>
                    <a:pt x="1301000" y="702868"/>
                  </a:lnTo>
                  <a:lnTo>
                    <a:pt x="1292682" y="660323"/>
                  </a:lnTo>
                  <a:lnTo>
                    <a:pt x="1230655" y="649033"/>
                  </a:lnTo>
                  <a:lnTo>
                    <a:pt x="1182865" y="641426"/>
                  </a:lnTo>
                  <a:lnTo>
                    <a:pt x="1141552" y="620191"/>
                  </a:lnTo>
                  <a:lnTo>
                    <a:pt x="1109116" y="587692"/>
                  </a:lnTo>
                  <a:lnTo>
                    <a:pt x="1087907" y="546328"/>
                  </a:lnTo>
                  <a:lnTo>
                    <a:pt x="1080312" y="498449"/>
                  </a:lnTo>
                  <a:lnTo>
                    <a:pt x="1080312" y="433920"/>
                  </a:lnTo>
                  <a:lnTo>
                    <a:pt x="1087907" y="386041"/>
                  </a:lnTo>
                  <a:lnTo>
                    <a:pt x="1109116" y="344678"/>
                  </a:lnTo>
                  <a:lnTo>
                    <a:pt x="1141552" y="312178"/>
                  </a:lnTo>
                  <a:lnTo>
                    <a:pt x="1182865" y="290944"/>
                  </a:lnTo>
                  <a:lnTo>
                    <a:pt x="1230655" y="283337"/>
                  </a:lnTo>
                  <a:lnTo>
                    <a:pt x="1295095" y="283337"/>
                  </a:lnTo>
                  <a:lnTo>
                    <a:pt x="1342898" y="290944"/>
                  </a:lnTo>
                  <a:lnTo>
                    <a:pt x="1384198" y="312178"/>
                  </a:lnTo>
                  <a:lnTo>
                    <a:pt x="1416634" y="344678"/>
                  </a:lnTo>
                  <a:lnTo>
                    <a:pt x="1437843" y="386041"/>
                  </a:lnTo>
                  <a:lnTo>
                    <a:pt x="1445437" y="433920"/>
                  </a:lnTo>
                  <a:lnTo>
                    <a:pt x="1445437" y="547928"/>
                  </a:lnTo>
                  <a:lnTo>
                    <a:pt x="1402486" y="567283"/>
                  </a:lnTo>
                  <a:lnTo>
                    <a:pt x="1383157" y="513511"/>
                  </a:lnTo>
                  <a:lnTo>
                    <a:pt x="1383157" y="442518"/>
                  </a:lnTo>
                  <a:lnTo>
                    <a:pt x="1379715" y="425310"/>
                  </a:lnTo>
                  <a:lnTo>
                    <a:pt x="1375600" y="404710"/>
                  </a:lnTo>
                  <a:lnTo>
                    <a:pt x="1354963" y="373951"/>
                  </a:lnTo>
                  <a:lnTo>
                    <a:pt x="1324254" y="353288"/>
                  </a:lnTo>
                  <a:lnTo>
                    <a:pt x="1307985" y="350037"/>
                  </a:lnTo>
                  <a:lnTo>
                    <a:pt x="1307985" y="446824"/>
                  </a:lnTo>
                  <a:lnTo>
                    <a:pt x="1307985" y="513511"/>
                  </a:lnTo>
                  <a:lnTo>
                    <a:pt x="1241399" y="513511"/>
                  </a:lnTo>
                  <a:lnTo>
                    <a:pt x="1232611" y="511657"/>
                  </a:lnTo>
                  <a:lnTo>
                    <a:pt x="1225829" y="506780"/>
                  </a:lnTo>
                  <a:lnTo>
                    <a:pt x="1221460" y="499897"/>
                  </a:lnTo>
                  <a:lnTo>
                    <a:pt x="1219923" y="491998"/>
                  </a:lnTo>
                  <a:lnTo>
                    <a:pt x="1219923" y="446824"/>
                  </a:lnTo>
                  <a:lnTo>
                    <a:pt x="1221460" y="438924"/>
                  </a:lnTo>
                  <a:lnTo>
                    <a:pt x="1225829" y="432041"/>
                  </a:lnTo>
                  <a:lnTo>
                    <a:pt x="1232611" y="427164"/>
                  </a:lnTo>
                  <a:lnTo>
                    <a:pt x="1241399" y="425310"/>
                  </a:lnTo>
                  <a:lnTo>
                    <a:pt x="1286497" y="425310"/>
                  </a:lnTo>
                  <a:lnTo>
                    <a:pt x="1294384" y="426859"/>
                  </a:lnTo>
                  <a:lnTo>
                    <a:pt x="1301267" y="431228"/>
                  </a:lnTo>
                  <a:lnTo>
                    <a:pt x="1306131" y="438023"/>
                  </a:lnTo>
                  <a:lnTo>
                    <a:pt x="1307985" y="446824"/>
                  </a:lnTo>
                  <a:lnTo>
                    <a:pt x="1307985" y="350037"/>
                  </a:lnTo>
                  <a:lnTo>
                    <a:pt x="1286497" y="345719"/>
                  </a:lnTo>
                  <a:lnTo>
                    <a:pt x="1241399" y="345719"/>
                  </a:lnTo>
                  <a:lnTo>
                    <a:pt x="1203642" y="353288"/>
                  </a:lnTo>
                  <a:lnTo>
                    <a:pt x="1172946" y="373951"/>
                  </a:lnTo>
                  <a:lnTo>
                    <a:pt x="1152296" y="404710"/>
                  </a:lnTo>
                  <a:lnTo>
                    <a:pt x="1144752" y="442518"/>
                  </a:lnTo>
                  <a:lnTo>
                    <a:pt x="1144752" y="487692"/>
                  </a:lnTo>
                  <a:lnTo>
                    <a:pt x="1152296" y="525513"/>
                  </a:lnTo>
                  <a:lnTo>
                    <a:pt x="1172946" y="556260"/>
                  </a:lnTo>
                  <a:lnTo>
                    <a:pt x="1203642" y="576935"/>
                  </a:lnTo>
                  <a:lnTo>
                    <a:pt x="1241399" y="584492"/>
                  </a:lnTo>
                  <a:lnTo>
                    <a:pt x="1316570" y="584492"/>
                  </a:lnTo>
                  <a:lnTo>
                    <a:pt x="1330896" y="608088"/>
                  </a:lnTo>
                  <a:lnTo>
                    <a:pt x="1350670" y="626440"/>
                  </a:lnTo>
                  <a:lnTo>
                    <a:pt x="1374863" y="638340"/>
                  </a:lnTo>
                  <a:lnTo>
                    <a:pt x="1402486" y="642569"/>
                  </a:lnTo>
                  <a:lnTo>
                    <a:pt x="1426108" y="642569"/>
                  </a:lnTo>
                  <a:lnTo>
                    <a:pt x="1492681" y="614616"/>
                  </a:lnTo>
                  <a:lnTo>
                    <a:pt x="1516634" y="567283"/>
                  </a:lnTo>
                  <a:lnTo>
                    <a:pt x="1520609" y="547928"/>
                  </a:lnTo>
                  <a:lnTo>
                    <a:pt x="1520609" y="433920"/>
                  </a:lnTo>
                  <a:close/>
                </a:path>
                <a:path w="2526030" h="2161540">
                  <a:moveTo>
                    <a:pt x="2525763" y="565137"/>
                  </a:moveTo>
                  <a:lnTo>
                    <a:pt x="2523337" y="552234"/>
                  </a:lnTo>
                  <a:lnTo>
                    <a:pt x="2517876" y="523176"/>
                  </a:lnTo>
                  <a:lnTo>
                    <a:pt x="2508059" y="504901"/>
                  </a:lnTo>
                  <a:lnTo>
                    <a:pt x="2498229" y="486587"/>
                  </a:lnTo>
                  <a:lnTo>
                    <a:pt x="2469007" y="457644"/>
                  </a:lnTo>
                  <a:lnTo>
                    <a:pt x="2450592" y="448094"/>
                  </a:lnTo>
                  <a:lnTo>
                    <a:pt x="2450592" y="560832"/>
                  </a:lnTo>
                  <a:lnTo>
                    <a:pt x="2450592" y="2034336"/>
                  </a:lnTo>
                  <a:lnTo>
                    <a:pt x="2448433" y="2038642"/>
                  </a:lnTo>
                  <a:lnTo>
                    <a:pt x="2388298" y="1985492"/>
                  </a:lnTo>
                  <a:lnTo>
                    <a:pt x="2388298" y="2085975"/>
                  </a:lnTo>
                  <a:lnTo>
                    <a:pt x="137452" y="2085975"/>
                  </a:lnTo>
                  <a:lnTo>
                    <a:pt x="193598" y="2036495"/>
                  </a:lnTo>
                  <a:lnTo>
                    <a:pt x="977226" y="1345984"/>
                  </a:lnTo>
                  <a:lnTo>
                    <a:pt x="1168374" y="1513776"/>
                  </a:lnTo>
                  <a:lnTo>
                    <a:pt x="1214247" y="1540395"/>
                  </a:lnTo>
                  <a:lnTo>
                    <a:pt x="1264754" y="1549273"/>
                  </a:lnTo>
                  <a:lnTo>
                    <a:pt x="1314856" y="1540395"/>
                  </a:lnTo>
                  <a:lnTo>
                    <a:pt x="1359522" y="1513776"/>
                  </a:lnTo>
                  <a:lnTo>
                    <a:pt x="1405470" y="1473441"/>
                  </a:lnTo>
                  <a:lnTo>
                    <a:pt x="1550682" y="1345984"/>
                  </a:lnTo>
                  <a:lnTo>
                    <a:pt x="2388298" y="2085975"/>
                  </a:lnTo>
                  <a:lnTo>
                    <a:pt x="2388298" y="1985492"/>
                  </a:lnTo>
                  <a:lnTo>
                    <a:pt x="1664919" y="1345984"/>
                  </a:lnTo>
                  <a:lnTo>
                    <a:pt x="1606524" y="1294358"/>
                  </a:lnTo>
                  <a:lnTo>
                    <a:pt x="2448433" y="552234"/>
                  </a:lnTo>
                  <a:lnTo>
                    <a:pt x="2448433" y="556526"/>
                  </a:lnTo>
                  <a:lnTo>
                    <a:pt x="2450592" y="560832"/>
                  </a:lnTo>
                  <a:lnTo>
                    <a:pt x="2450592" y="448094"/>
                  </a:lnTo>
                  <a:lnTo>
                    <a:pt x="2432354" y="438619"/>
                  </a:lnTo>
                  <a:lnTo>
                    <a:pt x="2390444" y="431761"/>
                  </a:lnTo>
                  <a:lnTo>
                    <a:pt x="2386152" y="431761"/>
                  </a:lnTo>
                  <a:lnTo>
                    <a:pt x="2386152" y="504901"/>
                  </a:lnTo>
                  <a:lnTo>
                    <a:pt x="1307985" y="1455699"/>
                  </a:lnTo>
                  <a:lnTo>
                    <a:pt x="1286306" y="1469009"/>
                  </a:lnTo>
                  <a:lnTo>
                    <a:pt x="1261808" y="1473441"/>
                  </a:lnTo>
                  <a:lnTo>
                    <a:pt x="1237310" y="1469009"/>
                  </a:lnTo>
                  <a:lnTo>
                    <a:pt x="1215631" y="1455699"/>
                  </a:lnTo>
                  <a:lnTo>
                    <a:pt x="1090942" y="1345984"/>
                  </a:lnTo>
                  <a:lnTo>
                    <a:pt x="919238" y="1194917"/>
                  </a:lnTo>
                  <a:lnTo>
                    <a:pt x="919238" y="1294358"/>
                  </a:lnTo>
                  <a:lnTo>
                    <a:pt x="77317" y="2036495"/>
                  </a:lnTo>
                  <a:lnTo>
                    <a:pt x="77317" y="556526"/>
                  </a:lnTo>
                  <a:lnTo>
                    <a:pt x="79463" y="552234"/>
                  </a:lnTo>
                  <a:lnTo>
                    <a:pt x="919238" y="1294358"/>
                  </a:lnTo>
                  <a:lnTo>
                    <a:pt x="919238" y="1194917"/>
                  </a:lnTo>
                  <a:lnTo>
                    <a:pt x="188798" y="552234"/>
                  </a:lnTo>
                  <a:lnTo>
                    <a:pt x="137452" y="507060"/>
                  </a:lnTo>
                  <a:lnTo>
                    <a:pt x="794664" y="507060"/>
                  </a:lnTo>
                  <a:lnTo>
                    <a:pt x="801331" y="554888"/>
                  </a:lnTo>
                  <a:lnTo>
                    <a:pt x="812558" y="600989"/>
                  </a:lnTo>
                  <a:lnTo>
                    <a:pt x="828103" y="645134"/>
                  </a:lnTo>
                  <a:lnTo>
                    <a:pt x="847725" y="687095"/>
                  </a:lnTo>
                  <a:lnTo>
                    <a:pt x="871194" y="726630"/>
                  </a:lnTo>
                  <a:lnTo>
                    <a:pt x="898245" y="763498"/>
                  </a:lnTo>
                  <a:lnTo>
                    <a:pt x="928636" y="797483"/>
                  </a:lnTo>
                  <a:lnTo>
                    <a:pt x="962126" y="828344"/>
                  </a:lnTo>
                  <a:lnTo>
                    <a:pt x="998474" y="855840"/>
                  </a:lnTo>
                  <a:lnTo>
                    <a:pt x="1037437" y="879754"/>
                  </a:lnTo>
                  <a:lnTo>
                    <a:pt x="1078687" y="899795"/>
                  </a:lnTo>
                  <a:lnTo>
                    <a:pt x="1122184" y="915847"/>
                  </a:lnTo>
                  <a:lnTo>
                    <a:pt x="1167536" y="927595"/>
                  </a:lnTo>
                  <a:lnTo>
                    <a:pt x="1214513" y="934821"/>
                  </a:lnTo>
                  <a:lnTo>
                    <a:pt x="1262875" y="937272"/>
                  </a:lnTo>
                  <a:lnTo>
                    <a:pt x="1311224" y="934821"/>
                  </a:lnTo>
                  <a:lnTo>
                    <a:pt x="1358163" y="927608"/>
                  </a:lnTo>
                  <a:lnTo>
                    <a:pt x="1403451" y="915873"/>
                  </a:lnTo>
                  <a:lnTo>
                    <a:pt x="1446834" y="899845"/>
                  </a:lnTo>
                  <a:lnTo>
                    <a:pt x="1488236" y="879678"/>
                  </a:lnTo>
                  <a:lnTo>
                    <a:pt x="1527136" y="855700"/>
                  </a:lnTo>
                  <a:lnTo>
                    <a:pt x="1563408" y="828128"/>
                  </a:lnTo>
                  <a:lnTo>
                    <a:pt x="1596796" y="797153"/>
                  </a:lnTo>
                  <a:lnTo>
                    <a:pt x="1627047" y="763041"/>
                  </a:lnTo>
                  <a:lnTo>
                    <a:pt x="1653933" y="725995"/>
                  </a:lnTo>
                  <a:lnTo>
                    <a:pt x="1677174" y="686244"/>
                  </a:lnTo>
                  <a:lnTo>
                    <a:pt x="1696554" y="644042"/>
                  </a:lnTo>
                  <a:lnTo>
                    <a:pt x="1711807" y="599592"/>
                  </a:lnTo>
                  <a:lnTo>
                    <a:pt x="1722678" y="553135"/>
                  </a:lnTo>
                  <a:lnTo>
                    <a:pt x="1728939" y="504901"/>
                  </a:lnTo>
                  <a:lnTo>
                    <a:pt x="2386152" y="504901"/>
                  </a:lnTo>
                  <a:lnTo>
                    <a:pt x="2386152" y="431761"/>
                  </a:lnTo>
                  <a:lnTo>
                    <a:pt x="1728939" y="431761"/>
                  </a:lnTo>
                  <a:lnTo>
                    <a:pt x="1722564" y="384162"/>
                  </a:lnTo>
                  <a:lnTo>
                    <a:pt x="1711655" y="338289"/>
                  </a:lnTo>
                  <a:lnTo>
                    <a:pt x="1696478" y="294360"/>
                  </a:lnTo>
                  <a:lnTo>
                    <a:pt x="1677263" y="252615"/>
                  </a:lnTo>
                  <a:lnTo>
                    <a:pt x="1655914" y="216077"/>
                  </a:lnTo>
                  <a:lnTo>
                    <a:pt x="1655914" y="468337"/>
                  </a:lnTo>
                  <a:lnTo>
                    <a:pt x="1652854" y="517690"/>
                  </a:lnTo>
                  <a:lnTo>
                    <a:pt x="1643913" y="565137"/>
                  </a:lnTo>
                  <a:lnTo>
                    <a:pt x="1629448" y="610552"/>
                  </a:lnTo>
                  <a:lnTo>
                    <a:pt x="1609839" y="653326"/>
                  </a:lnTo>
                  <a:lnTo>
                    <a:pt x="1585455" y="693178"/>
                  </a:lnTo>
                  <a:lnTo>
                    <a:pt x="1556677" y="729716"/>
                  </a:lnTo>
                  <a:lnTo>
                    <a:pt x="1523847" y="762584"/>
                  </a:lnTo>
                  <a:lnTo>
                    <a:pt x="1487360" y="791413"/>
                  </a:lnTo>
                  <a:lnTo>
                    <a:pt x="1447584" y="815835"/>
                  </a:lnTo>
                  <a:lnTo>
                    <a:pt x="1404874" y="835469"/>
                  </a:lnTo>
                  <a:lnTo>
                    <a:pt x="1359611" y="849960"/>
                  </a:lnTo>
                  <a:lnTo>
                    <a:pt x="1312151" y="858913"/>
                  </a:lnTo>
                  <a:lnTo>
                    <a:pt x="1262875" y="861987"/>
                  </a:lnTo>
                  <a:lnTo>
                    <a:pt x="1213599" y="858913"/>
                  </a:lnTo>
                  <a:lnTo>
                    <a:pt x="1166152" y="849960"/>
                  </a:lnTo>
                  <a:lnTo>
                    <a:pt x="1120876" y="835469"/>
                  </a:lnTo>
                  <a:lnTo>
                    <a:pt x="1078166" y="815835"/>
                  </a:lnTo>
                  <a:lnTo>
                    <a:pt x="1038390" y="791413"/>
                  </a:lnTo>
                  <a:lnTo>
                    <a:pt x="1001903" y="762584"/>
                  </a:lnTo>
                  <a:lnTo>
                    <a:pt x="969086" y="729716"/>
                  </a:lnTo>
                  <a:lnTo>
                    <a:pt x="940295" y="693178"/>
                  </a:lnTo>
                  <a:lnTo>
                    <a:pt x="915924" y="653326"/>
                  </a:lnTo>
                  <a:lnTo>
                    <a:pt x="896315" y="610552"/>
                  </a:lnTo>
                  <a:lnTo>
                    <a:pt x="881849" y="565213"/>
                  </a:lnTo>
                  <a:lnTo>
                    <a:pt x="872909" y="517690"/>
                  </a:lnTo>
                  <a:lnTo>
                    <a:pt x="872248" y="507060"/>
                  </a:lnTo>
                  <a:lnTo>
                    <a:pt x="869835" y="468337"/>
                  </a:lnTo>
                  <a:lnTo>
                    <a:pt x="872909" y="418985"/>
                  </a:lnTo>
                  <a:lnTo>
                    <a:pt x="881849" y="371449"/>
                  </a:lnTo>
                  <a:lnTo>
                    <a:pt x="896315" y="326123"/>
                  </a:lnTo>
                  <a:lnTo>
                    <a:pt x="915924" y="283337"/>
                  </a:lnTo>
                  <a:lnTo>
                    <a:pt x="940295" y="243497"/>
                  </a:lnTo>
                  <a:lnTo>
                    <a:pt x="969086" y="206959"/>
                  </a:lnTo>
                  <a:lnTo>
                    <a:pt x="1001903" y="174078"/>
                  </a:lnTo>
                  <a:lnTo>
                    <a:pt x="1038390" y="145249"/>
                  </a:lnTo>
                  <a:lnTo>
                    <a:pt x="1078166" y="120827"/>
                  </a:lnTo>
                  <a:lnTo>
                    <a:pt x="1120876" y="101193"/>
                  </a:lnTo>
                  <a:lnTo>
                    <a:pt x="1166152" y="86715"/>
                  </a:lnTo>
                  <a:lnTo>
                    <a:pt x="1213599" y="77749"/>
                  </a:lnTo>
                  <a:lnTo>
                    <a:pt x="1262875" y="74676"/>
                  </a:lnTo>
                  <a:lnTo>
                    <a:pt x="1312151" y="77749"/>
                  </a:lnTo>
                  <a:lnTo>
                    <a:pt x="1359611" y="86715"/>
                  </a:lnTo>
                  <a:lnTo>
                    <a:pt x="1404874" y="101193"/>
                  </a:lnTo>
                  <a:lnTo>
                    <a:pt x="1447584" y="120827"/>
                  </a:lnTo>
                  <a:lnTo>
                    <a:pt x="1487360" y="145249"/>
                  </a:lnTo>
                  <a:lnTo>
                    <a:pt x="1523847" y="174078"/>
                  </a:lnTo>
                  <a:lnTo>
                    <a:pt x="1556677" y="206959"/>
                  </a:lnTo>
                  <a:lnTo>
                    <a:pt x="1585455" y="243497"/>
                  </a:lnTo>
                  <a:lnTo>
                    <a:pt x="1609839" y="283337"/>
                  </a:lnTo>
                  <a:lnTo>
                    <a:pt x="1629448" y="326123"/>
                  </a:lnTo>
                  <a:lnTo>
                    <a:pt x="1643900" y="371449"/>
                  </a:lnTo>
                  <a:lnTo>
                    <a:pt x="1652854" y="418985"/>
                  </a:lnTo>
                  <a:lnTo>
                    <a:pt x="1655914" y="468337"/>
                  </a:lnTo>
                  <a:lnTo>
                    <a:pt x="1655914" y="216077"/>
                  </a:lnTo>
                  <a:lnTo>
                    <a:pt x="1627759" y="176530"/>
                  </a:lnTo>
                  <a:lnTo>
                    <a:pt x="1597977" y="142633"/>
                  </a:lnTo>
                  <a:lnTo>
                    <a:pt x="1565173" y="111785"/>
                  </a:lnTo>
                  <a:lnTo>
                    <a:pt x="1529600" y="84226"/>
                  </a:lnTo>
                  <a:lnTo>
                    <a:pt x="1491513" y="60147"/>
                  </a:lnTo>
                  <a:lnTo>
                    <a:pt x="1451152" y="39801"/>
                  </a:lnTo>
                  <a:lnTo>
                    <a:pt x="1408785" y="23393"/>
                  </a:lnTo>
                  <a:lnTo>
                    <a:pt x="1364665" y="11137"/>
                  </a:lnTo>
                  <a:lnTo>
                    <a:pt x="1319022" y="3263"/>
                  </a:lnTo>
                  <a:lnTo>
                    <a:pt x="1272120" y="0"/>
                  </a:lnTo>
                  <a:lnTo>
                    <a:pt x="1224216" y="1549"/>
                  </a:lnTo>
                  <a:lnTo>
                    <a:pt x="1175766" y="8115"/>
                  </a:lnTo>
                  <a:lnTo>
                    <a:pt x="1129080" y="19392"/>
                  </a:lnTo>
                  <a:lnTo>
                    <a:pt x="1084389" y="35115"/>
                  </a:lnTo>
                  <a:lnTo>
                    <a:pt x="1041946" y="55041"/>
                  </a:lnTo>
                  <a:lnTo>
                    <a:pt x="1001979" y="78930"/>
                  </a:lnTo>
                  <a:lnTo>
                    <a:pt x="964755" y="106527"/>
                  </a:lnTo>
                  <a:lnTo>
                    <a:pt x="930516" y="137604"/>
                  </a:lnTo>
                  <a:lnTo>
                    <a:pt x="899490" y="171907"/>
                  </a:lnTo>
                  <a:lnTo>
                    <a:pt x="871931" y="209181"/>
                  </a:lnTo>
                  <a:lnTo>
                    <a:pt x="848080" y="249199"/>
                  </a:lnTo>
                  <a:lnTo>
                    <a:pt x="828179" y="291719"/>
                  </a:lnTo>
                  <a:lnTo>
                    <a:pt x="812482" y="336473"/>
                  </a:lnTo>
                  <a:lnTo>
                    <a:pt x="801230" y="383247"/>
                  </a:lnTo>
                  <a:lnTo>
                    <a:pt x="794664" y="431761"/>
                  </a:lnTo>
                  <a:lnTo>
                    <a:pt x="135305" y="431761"/>
                  </a:lnTo>
                  <a:lnTo>
                    <a:pt x="93395" y="438619"/>
                  </a:lnTo>
                  <a:lnTo>
                    <a:pt x="56743" y="457644"/>
                  </a:lnTo>
                  <a:lnTo>
                    <a:pt x="27520" y="486587"/>
                  </a:lnTo>
                  <a:lnTo>
                    <a:pt x="7886" y="523176"/>
                  </a:lnTo>
                  <a:lnTo>
                    <a:pt x="0" y="565137"/>
                  </a:lnTo>
                  <a:lnTo>
                    <a:pt x="0" y="2025738"/>
                  </a:lnTo>
                  <a:lnTo>
                    <a:pt x="6858" y="2068537"/>
                  </a:lnTo>
                  <a:lnTo>
                    <a:pt x="25971" y="2105342"/>
                  </a:lnTo>
                  <a:lnTo>
                    <a:pt x="55206" y="2134311"/>
                  </a:lnTo>
                  <a:lnTo>
                    <a:pt x="92367" y="2153564"/>
                  </a:lnTo>
                  <a:lnTo>
                    <a:pt x="135305" y="2161260"/>
                  </a:lnTo>
                  <a:lnTo>
                    <a:pt x="2390444" y="2161260"/>
                  </a:lnTo>
                  <a:lnTo>
                    <a:pt x="2433180" y="2154390"/>
                  </a:lnTo>
                  <a:lnTo>
                    <a:pt x="2469934" y="2135238"/>
                  </a:lnTo>
                  <a:lnTo>
                    <a:pt x="2498852" y="2105964"/>
                  </a:lnTo>
                  <a:lnTo>
                    <a:pt x="2509177" y="2085975"/>
                  </a:lnTo>
                  <a:lnTo>
                    <a:pt x="2518079" y="2068741"/>
                  </a:lnTo>
                  <a:lnTo>
                    <a:pt x="2523452" y="2038642"/>
                  </a:lnTo>
                  <a:lnTo>
                    <a:pt x="2525763" y="2025738"/>
                  </a:lnTo>
                  <a:lnTo>
                    <a:pt x="2525763" y="565137"/>
                  </a:lnTo>
                  <a:close/>
                </a:path>
              </a:pathLst>
            </a:custGeom>
            <a:solidFill>
              <a:srgbClr val="3358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66800" y="232117"/>
            <a:ext cx="14358270" cy="1025888"/>
          </a:xfrm>
          <a:prstGeom prst="rect">
            <a:avLst/>
          </a:prstGeom>
        </p:spPr>
        <p:txBody>
          <a:bodyPr vert="horz" wrap="square" lIns="0" tIns="101566" rIns="0" bIns="0" rtlCol="0">
            <a:spAutoFit/>
          </a:bodyPr>
          <a:lstStyle/>
          <a:p>
            <a:pPr marL="3876675">
              <a:lnSpc>
                <a:spcPct val="100000"/>
              </a:lnSpc>
              <a:spcBef>
                <a:spcPts val="100"/>
              </a:spcBef>
            </a:pPr>
            <a:r>
              <a:rPr lang="en-US" sz="6000" spc="-190" dirty="0">
                <a:latin typeface="+mn-lt"/>
              </a:rPr>
              <a:t>Millennials</a:t>
            </a:r>
            <a:r>
              <a:rPr sz="6000" spc="-110" dirty="0">
                <a:latin typeface="+mn-lt"/>
              </a:rPr>
              <a:t> </a:t>
            </a:r>
            <a:r>
              <a:rPr sz="6000" spc="110" dirty="0">
                <a:latin typeface="+mn-lt"/>
              </a:rPr>
              <a:t>(1981-</a:t>
            </a:r>
            <a:r>
              <a:rPr sz="6000" spc="80" dirty="0">
                <a:latin typeface="+mn-lt"/>
              </a:rPr>
              <a:t>1996)</a:t>
            </a:r>
            <a:endParaRPr sz="6000" dirty="0">
              <a:latin typeface="+mn-lt"/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2B257E2-A4AD-0ACF-6064-42A9A06BADD0}"/>
              </a:ext>
            </a:extLst>
          </p:cNvPr>
          <p:cNvSpPr txBox="1">
            <a:spLocks/>
          </p:cNvSpPr>
          <p:nvPr/>
        </p:nvSpPr>
        <p:spPr>
          <a:xfrm>
            <a:off x="1162493" y="1788768"/>
            <a:ext cx="5157787" cy="823912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/>
              <a:t>Background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E1AAC95-64D3-96D8-B8DB-16F8DE256348}"/>
              </a:ext>
            </a:extLst>
          </p:cNvPr>
          <p:cNvSpPr txBox="1">
            <a:spLocks/>
          </p:cNvSpPr>
          <p:nvPr/>
        </p:nvSpPr>
        <p:spPr>
          <a:xfrm>
            <a:off x="9448801" y="1788768"/>
            <a:ext cx="5183188" cy="823912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/>
              <a:t>Job Expectations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A4E5A5B-2EA7-6BFF-5628-04165073B81E}"/>
              </a:ext>
            </a:extLst>
          </p:cNvPr>
          <p:cNvSpPr txBox="1">
            <a:spLocks/>
          </p:cNvSpPr>
          <p:nvPr/>
        </p:nvSpPr>
        <p:spPr>
          <a:xfrm>
            <a:off x="1143000" y="2524044"/>
            <a:ext cx="7162800" cy="3684588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First adopters of social media, instant messaging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Started college/work during Great Recession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Women &gt; men in educational achievement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Economically stunted young adulthood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48AD6B6A-D588-EA9F-4E37-A55753308772}"/>
              </a:ext>
            </a:extLst>
          </p:cNvPr>
          <p:cNvSpPr txBox="1">
            <a:spLocks/>
          </p:cNvSpPr>
          <p:nvPr/>
        </p:nvSpPr>
        <p:spPr>
          <a:xfrm>
            <a:off x="9448800" y="2525712"/>
            <a:ext cx="6957975" cy="3684588"/>
          </a:xfrm>
          <a:prstGeom prst="rect">
            <a:avLst/>
          </a:prstGeom>
        </p:spPr>
        <p:txBody>
          <a:bodyPr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“Work hard, play hard”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Desire immediate feedback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Expect to be judged by results, not time spent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Value meaningful work </a:t>
            </a:r>
            <a:r>
              <a:rPr lang="en-US" sz="3200" i="1" dirty="0"/>
              <a:t>and</a:t>
            </a:r>
            <a:r>
              <a:rPr lang="en-US" sz="3200" dirty="0"/>
              <a:t> social life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Want purpose and to feel connected to the organization’s mission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937560"/>
            <a:ext cx="5063874" cy="534943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99672" y="2"/>
            <a:ext cx="4588328" cy="522628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83961" y="419513"/>
            <a:ext cx="7239000" cy="1275039"/>
          </a:xfrm>
          <a:prstGeom prst="rect">
            <a:avLst/>
          </a:prstGeom>
        </p:spPr>
        <p:txBody>
          <a:bodyPr vert="horz" wrap="square" lIns="0" tIns="2260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+mn-lt"/>
              </a:rPr>
              <a:t>G</a:t>
            </a:r>
            <a:r>
              <a:rPr lang="en-US" dirty="0">
                <a:latin typeface="+mn-lt"/>
              </a:rPr>
              <a:t>en</a:t>
            </a:r>
            <a:r>
              <a:rPr spc="-210" dirty="0">
                <a:latin typeface="+mn-lt"/>
              </a:rPr>
              <a:t> </a:t>
            </a:r>
            <a:r>
              <a:rPr spc="-540" dirty="0">
                <a:latin typeface="+mn-lt"/>
              </a:rPr>
              <a:t>Z</a:t>
            </a:r>
            <a:r>
              <a:rPr spc="114" dirty="0">
                <a:latin typeface="+mn-lt"/>
              </a:rPr>
              <a:t> </a:t>
            </a:r>
            <a:r>
              <a:rPr spc="130" dirty="0">
                <a:latin typeface="+mn-lt"/>
              </a:rPr>
              <a:t>(1997-</a:t>
            </a:r>
            <a:r>
              <a:rPr spc="-10" dirty="0">
                <a:latin typeface="+mn-lt"/>
              </a:rPr>
              <a:t>2012)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80542D23-E5BA-8ECA-51E8-D12A9FC17381}"/>
              </a:ext>
            </a:extLst>
          </p:cNvPr>
          <p:cNvSpPr txBox="1">
            <a:spLocks/>
          </p:cNvSpPr>
          <p:nvPr/>
        </p:nvSpPr>
        <p:spPr>
          <a:xfrm>
            <a:off x="4627463" y="3741821"/>
            <a:ext cx="5157787" cy="3684588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Raised as ‘digital natives’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Schooled in collaborative efforts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Half are racial/ethnic minorities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Grew up during Great Recession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Most educated generation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C92AD5EB-78A6-C131-CD5A-0154B036CEAD}"/>
              </a:ext>
            </a:extLst>
          </p:cNvPr>
          <p:cNvSpPr txBox="1">
            <a:spLocks/>
          </p:cNvSpPr>
          <p:nvPr/>
        </p:nvSpPr>
        <p:spPr>
          <a:xfrm>
            <a:off x="10287000" y="3771900"/>
            <a:ext cx="5183188" cy="3684588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Expect new technology and formal training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Prioritize salary over 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Value authenticity, diversity, creativity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Prefer millennial managers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Want empathy, engagement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376BE6DB-0911-2DBF-51BE-C20292E192BF}"/>
              </a:ext>
            </a:extLst>
          </p:cNvPr>
          <p:cNvSpPr txBox="1">
            <a:spLocks/>
          </p:cNvSpPr>
          <p:nvPr/>
        </p:nvSpPr>
        <p:spPr>
          <a:xfrm>
            <a:off x="4624424" y="2947988"/>
            <a:ext cx="5157787" cy="823912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/>
              <a:t>Background</a:t>
            </a:r>
            <a:endParaRPr lang="en-US" sz="4400" b="1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5BE3439-63FC-DC9D-7701-A04F7E35E9FC}"/>
              </a:ext>
            </a:extLst>
          </p:cNvPr>
          <p:cNvSpPr txBox="1">
            <a:spLocks/>
          </p:cNvSpPr>
          <p:nvPr/>
        </p:nvSpPr>
        <p:spPr>
          <a:xfrm>
            <a:off x="10282989" y="2917909"/>
            <a:ext cx="5183188" cy="823912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/>
              <a:t>Job Expectations</a:t>
            </a:r>
            <a:endParaRPr lang="en-US" sz="4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4FCB0-7AA6-CF60-D71E-D3038581D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134" y="366777"/>
            <a:ext cx="14358270" cy="1046440"/>
          </a:xfrm>
        </p:spPr>
        <p:txBody>
          <a:bodyPr/>
          <a:lstStyle/>
          <a:p>
            <a:r>
              <a:rPr lang="en-US" dirty="0"/>
              <a:t>Quiet Quitting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30DE5-00A1-AE0B-6F7B-92FAF7B85F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391400" cy="581697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Defined as not taking on any more responsibilities that your job requires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Boomers and Gen X gave us the Great Resignation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Millennials and Gen Z developed Quiet Quitting, with the term surfacing on Tik Tok last summer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600" dirty="0"/>
              <a:t>Developed from the pandemic’s disruption of traditional office culture</a:t>
            </a:r>
          </a:p>
          <a:p>
            <a:endParaRPr lang="en-US" dirty="0"/>
          </a:p>
        </p:txBody>
      </p:sp>
      <p:pic>
        <p:nvPicPr>
          <p:cNvPr id="6" name="Content Placeholder 5" descr="Graphical user interface&#10;&#10;Description automatically generated">
            <a:extLst>
              <a:ext uri="{FF2B5EF4-FFF2-40B4-BE49-F238E27FC236}">
                <a16:creationId xmlns:a16="http://schemas.microsoft.com/office/drawing/2014/main" id="{976466B8-1BDE-031A-4A41-EE0F9AFE3D59}"/>
              </a:ext>
            </a:extLst>
          </p:cNvPr>
          <p:cNvPicPr>
            <a:picLocks noGrp="1" noChangeAspect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2019300"/>
            <a:ext cx="8610600" cy="6469608"/>
          </a:xfrm>
        </p:spPr>
      </p:pic>
    </p:spTree>
    <p:extLst>
      <p:ext uri="{BB962C8B-B14F-4D97-AF65-F5344CB8AC3E}">
        <p14:creationId xmlns:p14="http://schemas.microsoft.com/office/powerpoint/2010/main" val="2086418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301A2-AC98-FA68-99C0-FDA16B86C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34685"/>
            <a:ext cx="14358270" cy="2154436"/>
          </a:xfrm>
        </p:spPr>
        <p:txBody>
          <a:bodyPr/>
          <a:lstStyle/>
          <a:p>
            <a:r>
              <a:rPr lang="en-US" dirty="0"/>
              <a:t>Why?</a:t>
            </a:r>
            <a:br>
              <a:rPr lang="en-US" dirty="0"/>
            </a:br>
            <a:r>
              <a:rPr lang="en-US" sz="3200" dirty="0"/>
              <a:t>	- </a:t>
            </a:r>
            <a:r>
              <a:rPr lang="en-US" sz="3600" dirty="0"/>
              <a:t>Feeling Taken Advantage of </a:t>
            </a:r>
            <a:br>
              <a:rPr lang="en-US" sz="3600" dirty="0"/>
            </a:br>
            <a:r>
              <a:rPr lang="en-US" sz="3600" dirty="0"/>
              <a:t>	- Finding more passion in activities outside of the workplace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19981E-8017-1170-E22F-677C457418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90338" y="3390900"/>
            <a:ext cx="7955280" cy="246221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Signs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Cynical all the 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Disengaged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Don’t finish projects or complete work with consistently poor quality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CC3139-6570-13E0-41E5-CFC342F81E8B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9442382" y="3390900"/>
            <a:ext cx="7955280" cy="246221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Causes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Unclear expectations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Lack of communication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Overworked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Being micromanaged</a:t>
            </a:r>
          </a:p>
        </p:txBody>
      </p:sp>
    </p:spTree>
    <p:extLst>
      <p:ext uri="{BB962C8B-B14F-4D97-AF65-F5344CB8AC3E}">
        <p14:creationId xmlns:p14="http://schemas.microsoft.com/office/powerpoint/2010/main" val="382785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5170B-90AA-6DBF-A5DB-C420871DC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134" y="366777"/>
            <a:ext cx="14358270" cy="1046440"/>
          </a:xfrm>
        </p:spPr>
        <p:txBody>
          <a:bodyPr/>
          <a:lstStyle/>
          <a:p>
            <a:r>
              <a:rPr lang="en-US" dirty="0"/>
              <a:t>Preventing Quiet Quitting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36236-3B03-A8EF-1879-57855B4BE9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273921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In general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Allow autonomy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Create a sense of purpose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Foster engagement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Listen, learn, and implement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195C2B-ACC4-CCAD-1E2D-4F577E9BF964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40175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Specific Ideas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Communicate early, often and transparently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Democratize decision making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Help them find projects that fit their skill set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Invest in professional development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/>
              <a:t>Coaching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/>
              <a:t>Continuous learning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/>
              <a:t>Team based training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/>
              <a:t>On demand micro-learning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/>
              <a:t>Adapt training to the diverse needs of your physicians</a:t>
            </a:r>
          </a:p>
        </p:txBody>
      </p:sp>
    </p:spTree>
    <p:extLst>
      <p:ext uri="{BB962C8B-B14F-4D97-AF65-F5344CB8AC3E}">
        <p14:creationId xmlns:p14="http://schemas.microsoft.com/office/powerpoint/2010/main" val="2338420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</TotalTime>
  <Words>452</Words>
  <Application>Microsoft Macintosh PowerPoint</Application>
  <PresentationFormat>Custom</PresentationFormat>
  <Paragraphs>88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Boomers (1946-1964)</vt:lpstr>
      <vt:lpstr>Gen X (1965-1980)</vt:lpstr>
      <vt:lpstr>Millennials (1981-1996)</vt:lpstr>
      <vt:lpstr>Gen Z (1997-2012)</vt:lpstr>
      <vt:lpstr>Quiet Quitting</vt:lpstr>
      <vt:lpstr>Why?  - Feeling Taken Advantage of   - Finding more passion in activities outside of the workplace</vt:lpstr>
      <vt:lpstr>Preventing Quiet Quitting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Generational Differences Presentation</dc:title>
  <dc:creator>Stephanie Kayden</dc:creator>
  <cp:keywords>DAFZfBmm5d4,BACuuSurvr8</cp:keywords>
  <cp:lastModifiedBy>James R Miner</cp:lastModifiedBy>
  <cp:revision>7</cp:revision>
  <dcterms:created xsi:type="dcterms:W3CDTF">2023-02-03T16:11:50Z</dcterms:created>
  <dcterms:modified xsi:type="dcterms:W3CDTF">2023-03-02T23:10:32Z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2023-02-03T00:00:00Z</vt:filetime>
  </property>
  <property fmtid="{D5CDD505-2E9C-101B-9397-08002B2CF9AE}" pid="3" name="Creator">
    <vt:lpwstr>Canva</vt:lpwstr>
  </property>
  <property fmtid="{D5CDD505-2E9C-101B-9397-08002B2CF9AE}" pid="4" name="Producer">
    <vt:lpwstr>Canva</vt:lpwstr>
  </property>
  <property fmtid="{D5CDD505-2E9C-101B-9397-08002B2CF9AE}" pid="5" name="LastSaved">
    <vt:filetime>2023-02-03T00:00:00Z</vt:filetime>
  </property>
</Properties>
</file>