
<file path=[Content_Types].xml><?xml version="1.0" encoding="utf-8"?>
<Types xmlns="http://schemas.openxmlformats.org/package/2006/content-types">
  <Default ContentType="image/jpeg" Extension="jpg"/>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7.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6.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strictFirstAndLastChars="0" saveSubsetFonts="1">
  <p:sldMasterIdLst>
    <p:sldMasterId id="2147483648" r:id="rId4"/>
  </p:sldMasterIdLst>
  <p:notesMasterIdLst>
    <p:notesMasterId r:id="rId5"/>
  </p:notesMasterIdLst>
  <p:sldIdLst>
    <p:sldId id="256" r:id="rId6"/>
    <p:sldId id="257" r:id="rId7"/>
    <p:sldId id="258" r:id="rId8"/>
    <p:sldId id="259" r:id="rId9"/>
    <p:sldId id="260" r:id="rId10"/>
    <p:sldId id="261" r:id="rId11"/>
    <p:sldId id="262" r:id="rId12"/>
  </p:sldIdLst>
  <p:sldSz cy="6858000" cx="9144000"/>
  <p:notesSz cx="6858000" cy="9144000"/>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2160">
          <p15:clr>
            <a:srgbClr val="000000"/>
          </p15:clr>
        </p15:guide>
        <p15:guide id="2" pos="2880">
          <p15:clr>
            <a:srgbClr val="000000"/>
          </p15:clr>
        </p15:guide>
      </p15:sldGuideLst>
    </p:ext>
    <p:ext uri="http://customooxmlschemas.google.com/">
      <go:slidesCustomData xmlns:go="http://customooxmlschemas.google.com/" r:id="rId13" roundtripDataSignature="AMtx7miJnM5RJKEaV74WSALx3IcalU43jw=="/>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2160" orient="horz"/>
        <p:guide pos="2880"/>
      </p:guideLst>
    </p:cSldViewPr>
  </p:slideViewPr>
</p:viewPr>
</file>

<file path=ppt/_rels/presentation.xml.rels><?xml version="1.0" encoding="UTF-8" standalone="yes"?><Relationships xmlns="http://schemas.openxmlformats.org/package/2006/relationships"><Relationship Id="rId11" Type="http://schemas.openxmlformats.org/officeDocument/2006/relationships/slide" Target="slides/slide6.xml"/><Relationship Id="rId10" Type="http://schemas.openxmlformats.org/officeDocument/2006/relationships/slide" Target="slides/slide5.xml"/><Relationship Id="rId13" Type="http://customschemas.google.com/relationships/presentationmetadata" Target="metadata"/><Relationship Id="rId12" Type="http://schemas.openxmlformats.org/officeDocument/2006/relationships/slide" Target="slides/slide7.xml"/><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5" Type="http://schemas.openxmlformats.org/officeDocument/2006/relationships/notesMaster" Target="notesMasters/notesMaster1.xml"/><Relationship Id="rId6" Type="http://schemas.openxmlformats.org/officeDocument/2006/relationships/slide" Target="slides/slide1.xml"/><Relationship Id="rId7" Type="http://schemas.openxmlformats.org/officeDocument/2006/relationships/slide" Target="slides/slide2.xml"/><Relationship Id="rId8" Type="http://schemas.openxmlformats.org/officeDocument/2006/relationships/slide" Target="slides/slide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1pPr>
            <a:lvl2pPr indent="-298450" lvl="1" marL="914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2pPr>
            <a:lvl3pPr indent="-298450" lvl="2" marL="1371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3pPr>
            <a:lvl4pPr indent="-298450" lvl="3" marL="1828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4pPr>
            <a:lvl5pPr indent="-298450" lvl="4" marL="22860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5pPr>
            <a:lvl6pPr indent="-298450" lvl="5" marL="2743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6pPr>
            <a:lvl7pPr indent="-298450" lvl="6" marL="3200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7pPr>
            <a:lvl8pPr indent="-298450" lvl="7" marL="3657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8pPr>
            <a:lvl9pPr indent="-298450" lvl="8" marL="4114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7" name="Shape 77"/>
        <p:cNvGrpSpPr/>
        <p:nvPr/>
      </p:nvGrpSpPr>
      <p:grpSpPr>
        <a:xfrm>
          <a:off x="0" y="0"/>
          <a:ext cx="0" cy="0"/>
          <a:chOff x="0" y="0"/>
          <a:chExt cx="0" cy="0"/>
        </a:xfrm>
      </p:grpSpPr>
      <p:sp>
        <p:nvSpPr>
          <p:cNvPr id="78" name="Google Shape;78;p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79" name="Google Shape;79;p1: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3" name="Shape 83"/>
        <p:cNvGrpSpPr/>
        <p:nvPr/>
      </p:nvGrpSpPr>
      <p:grpSpPr>
        <a:xfrm>
          <a:off x="0" y="0"/>
          <a:ext cx="0" cy="0"/>
          <a:chOff x="0" y="0"/>
          <a:chExt cx="0" cy="0"/>
        </a:xfrm>
      </p:grpSpPr>
      <p:sp>
        <p:nvSpPr>
          <p:cNvPr id="84" name="Google Shape;84;g210e4ebf1e0_1_0: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85" name="Google Shape;85;g210e4ebf1e0_1_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0" name="Shape 90"/>
        <p:cNvGrpSpPr/>
        <p:nvPr/>
      </p:nvGrpSpPr>
      <p:grpSpPr>
        <a:xfrm>
          <a:off x="0" y="0"/>
          <a:ext cx="0" cy="0"/>
          <a:chOff x="0" y="0"/>
          <a:chExt cx="0" cy="0"/>
        </a:xfrm>
      </p:grpSpPr>
      <p:sp>
        <p:nvSpPr>
          <p:cNvPr id="91" name="Google Shape;91;g1f6103d51be_0_2: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92" name="Google Shape;92;g1f6103d51be_0_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6" name="Shape 96"/>
        <p:cNvGrpSpPr/>
        <p:nvPr/>
      </p:nvGrpSpPr>
      <p:grpSpPr>
        <a:xfrm>
          <a:off x="0" y="0"/>
          <a:ext cx="0" cy="0"/>
          <a:chOff x="0" y="0"/>
          <a:chExt cx="0" cy="0"/>
        </a:xfrm>
      </p:grpSpPr>
      <p:sp>
        <p:nvSpPr>
          <p:cNvPr id="97" name="Google Shape;97;g1f9574d06ce_0_3: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98" name="Google Shape;98;g1f9574d06ce_0_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3" name="Shape 103"/>
        <p:cNvGrpSpPr/>
        <p:nvPr/>
      </p:nvGrpSpPr>
      <p:grpSpPr>
        <a:xfrm>
          <a:off x="0" y="0"/>
          <a:ext cx="0" cy="0"/>
          <a:chOff x="0" y="0"/>
          <a:chExt cx="0" cy="0"/>
        </a:xfrm>
      </p:grpSpPr>
      <p:sp>
        <p:nvSpPr>
          <p:cNvPr id="104" name="Google Shape;104;g1f9574d06ce_0_8: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05" name="Google Shape;105;g1f9574d06ce_0_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9" name="Shape 109"/>
        <p:cNvGrpSpPr/>
        <p:nvPr/>
      </p:nvGrpSpPr>
      <p:grpSpPr>
        <a:xfrm>
          <a:off x="0" y="0"/>
          <a:ext cx="0" cy="0"/>
          <a:chOff x="0" y="0"/>
          <a:chExt cx="0" cy="0"/>
        </a:xfrm>
      </p:grpSpPr>
      <p:sp>
        <p:nvSpPr>
          <p:cNvPr id="110" name="Google Shape;110;g2039c30619e_3_0: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11" name="Google Shape;111;g2039c30619e_3_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5" name="Shape 115"/>
        <p:cNvGrpSpPr/>
        <p:nvPr/>
      </p:nvGrpSpPr>
      <p:grpSpPr>
        <a:xfrm>
          <a:off x="0" y="0"/>
          <a:ext cx="0" cy="0"/>
          <a:chOff x="0" y="0"/>
          <a:chExt cx="0" cy="0"/>
        </a:xfrm>
      </p:grpSpPr>
      <p:sp>
        <p:nvSpPr>
          <p:cNvPr id="116" name="Google Shape;116;g1f9574d06ce_0_13: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17" name="Google Shape;117;g1f9574d06ce_0_1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jp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jp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jp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jp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jp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jp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jp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jpg"/></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AEMF Title">
  <p:cSld name="SAEMF Title">
    <p:spTree>
      <p:nvGrpSpPr>
        <p:cNvPr id="13" name="Shape 13"/>
        <p:cNvGrpSpPr/>
        <p:nvPr/>
      </p:nvGrpSpPr>
      <p:grpSpPr>
        <a:xfrm>
          <a:off x="0" y="0"/>
          <a:ext cx="0" cy="0"/>
          <a:chOff x="0" y="0"/>
          <a:chExt cx="0" cy="0"/>
        </a:xfrm>
      </p:grpSpPr>
      <p:sp>
        <p:nvSpPr>
          <p:cNvPr id="14" name="Google Shape;14;p3"/>
          <p:cNvSpPr txBox="1"/>
          <p:nvPr>
            <p:ph type="ctrTitle"/>
          </p:nvPr>
        </p:nvSpPr>
        <p:spPr>
          <a:xfrm>
            <a:off x="457200" y="3074138"/>
            <a:ext cx="7772400" cy="1470025"/>
          </a:xfrm>
          <a:prstGeom prst="rect">
            <a:avLst/>
          </a:prstGeom>
          <a:noFill/>
          <a:ln>
            <a:noFill/>
          </a:ln>
        </p:spPr>
        <p:txBody>
          <a:bodyPr anchorCtr="0" anchor="ctr" bIns="45700" lIns="91425" spcFirstLastPara="1" rIns="91425" wrap="square" tIns="45700">
            <a:normAutofit/>
          </a:bodyPr>
          <a:lstStyle>
            <a:lvl1pPr lvl="0" algn="l">
              <a:lnSpc>
                <a:spcPct val="100000"/>
              </a:lnSpc>
              <a:spcBef>
                <a:spcPts val="0"/>
              </a:spcBef>
              <a:spcAft>
                <a:spcPts val="0"/>
              </a:spcAft>
              <a:buClr>
                <a:schemeClr val="lt1"/>
              </a:buClr>
              <a:buSzPts val="4400"/>
              <a:buFont typeface="Calibri"/>
              <a:buNone/>
              <a:defRPr>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5" name="Google Shape;15;p3"/>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6" name="Google Shape;16;p3"/>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7" name="Google Shape;17;p3"/>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AEMF Pg 2" type="obj">
  <p:cSld name="OBJECT">
    <p:spTree>
      <p:nvGrpSpPr>
        <p:cNvPr id="18" name="Shape 18"/>
        <p:cNvGrpSpPr/>
        <p:nvPr/>
      </p:nvGrpSpPr>
      <p:grpSpPr>
        <a:xfrm>
          <a:off x="0" y="0"/>
          <a:ext cx="0" cy="0"/>
          <a:chOff x="0" y="0"/>
          <a:chExt cx="0" cy="0"/>
        </a:xfrm>
      </p:grpSpPr>
      <p:pic>
        <p:nvPicPr>
          <p:cNvPr descr="SAEM Foundation.jpg" id="19" name="Google Shape;19;p4"/>
          <p:cNvPicPr preferRelativeResize="0"/>
          <p:nvPr/>
        </p:nvPicPr>
        <p:blipFill rotWithShape="1">
          <a:blip r:embed="rId2">
            <a:alphaModFix/>
          </a:blip>
          <a:srcRect b="16649" l="0" r="0" t="0"/>
          <a:stretch/>
        </p:blipFill>
        <p:spPr>
          <a:xfrm>
            <a:off x="0" y="0"/>
            <a:ext cx="9144000" cy="5716018"/>
          </a:xfrm>
          <a:prstGeom prst="rect">
            <a:avLst/>
          </a:prstGeom>
          <a:noFill/>
          <a:ln>
            <a:noFill/>
          </a:ln>
        </p:spPr>
      </p:pic>
      <p:sp>
        <p:nvSpPr>
          <p:cNvPr id="20" name="Google Shape;20;p4"/>
          <p:cNvSpPr txBox="1"/>
          <p:nvPr>
            <p:ph type="title"/>
          </p:nvPr>
        </p:nvSpPr>
        <p:spPr>
          <a:xfrm>
            <a:off x="457200" y="157774"/>
            <a:ext cx="8229600" cy="1143000"/>
          </a:xfrm>
          <a:prstGeom prst="rect">
            <a:avLst/>
          </a:prstGeom>
          <a:noFill/>
          <a:ln>
            <a:noFill/>
          </a:ln>
        </p:spPr>
        <p:txBody>
          <a:bodyPr anchorCtr="0" anchor="ctr" bIns="45700" lIns="91425" spcFirstLastPara="1" rIns="91425" wrap="square" tIns="45700">
            <a:normAutofit/>
          </a:bodyPr>
          <a:lstStyle>
            <a:lvl1pPr lvl="0" algn="l">
              <a:lnSpc>
                <a:spcPct val="100000"/>
              </a:lnSpc>
              <a:spcBef>
                <a:spcPts val="0"/>
              </a:spcBef>
              <a:spcAft>
                <a:spcPts val="0"/>
              </a:spcAft>
              <a:buClr>
                <a:schemeClr val="lt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1" name="Google Shape;21;p4"/>
          <p:cNvSpPr txBox="1"/>
          <p:nvPr>
            <p:ph idx="1" type="body"/>
          </p:nvPr>
        </p:nvSpPr>
        <p:spPr>
          <a:xfrm>
            <a:off x="457200" y="1600200"/>
            <a:ext cx="8229600" cy="4525963"/>
          </a:xfrm>
          <a:prstGeom prst="rect">
            <a:avLst/>
          </a:prstGeom>
          <a:noFill/>
          <a:ln>
            <a:noFill/>
          </a:ln>
        </p:spPr>
        <p:txBody>
          <a:bodyPr anchorCtr="0" anchor="t" bIns="45700" lIns="91425" spcFirstLastPara="1" rIns="91425" wrap="square" tIns="45700">
            <a:normAutofit/>
          </a:bodyPr>
          <a:lstStyle>
            <a:lvl1pPr indent="-342900" lvl="0" marL="457200" algn="l">
              <a:lnSpc>
                <a:spcPct val="100000"/>
              </a:lnSpc>
              <a:spcBef>
                <a:spcPts val="360"/>
              </a:spcBef>
              <a:spcAft>
                <a:spcPts val="0"/>
              </a:spcAft>
              <a:buClr>
                <a:schemeClr val="dk1"/>
              </a:buClr>
              <a:buSzPts val="1800"/>
              <a:buChar char="•"/>
              <a:defRPr/>
            </a:lvl1pPr>
            <a:lvl2pPr indent="-342900" lvl="1" marL="914400" algn="l">
              <a:lnSpc>
                <a:spcPct val="100000"/>
              </a:lnSpc>
              <a:spcBef>
                <a:spcPts val="360"/>
              </a:spcBef>
              <a:spcAft>
                <a:spcPts val="0"/>
              </a:spcAft>
              <a:buClr>
                <a:schemeClr val="dk1"/>
              </a:buClr>
              <a:buSzPts val="1800"/>
              <a:buChar char="–"/>
              <a:defRPr/>
            </a:lvl2pPr>
            <a:lvl3pPr indent="-342900" lvl="2" marL="1371600" algn="l">
              <a:lnSpc>
                <a:spcPct val="100000"/>
              </a:lnSpc>
              <a:spcBef>
                <a:spcPts val="360"/>
              </a:spcBef>
              <a:spcAft>
                <a:spcPts val="0"/>
              </a:spcAft>
              <a:buClr>
                <a:schemeClr val="dk1"/>
              </a:buClr>
              <a:buSzPts val="1800"/>
              <a:buChar char="•"/>
              <a:defRPr/>
            </a:lvl3pPr>
            <a:lvl4pPr indent="-342900" lvl="3" marL="1828800" algn="l">
              <a:lnSpc>
                <a:spcPct val="100000"/>
              </a:lnSpc>
              <a:spcBef>
                <a:spcPts val="360"/>
              </a:spcBef>
              <a:spcAft>
                <a:spcPts val="0"/>
              </a:spcAft>
              <a:buClr>
                <a:schemeClr val="dk1"/>
              </a:buClr>
              <a:buSzPts val="1800"/>
              <a:buChar char="–"/>
              <a:defRPr/>
            </a:lvl4pPr>
            <a:lvl5pPr indent="-342900" lvl="4" marL="2286000" algn="l">
              <a:lnSpc>
                <a:spcPct val="100000"/>
              </a:lnSpc>
              <a:spcBef>
                <a:spcPts val="360"/>
              </a:spcBef>
              <a:spcAft>
                <a:spcPts val="0"/>
              </a:spcAft>
              <a:buClr>
                <a:schemeClr val="dk1"/>
              </a:buClr>
              <a:buSzPts val="1800"/>
              <a:buChar char="»"/>
              <a:defRPr/>
            </a:lvl5pPr>
            <a:lvl6pPr indent="-342900" lvl="5" marL="2743200" algn="l">
              <a:lnSpc>
                <a:spcPct val="100000"/>
              </a:lnSpc>
              <a:spcBef>
                <a:spcPts val="360"/>
              </a:spcBef>
              <a:spcAft>
                <a:spcPts val="0"/>
              </a:spcAft>
              <a:buClr>
                <a:schemeClr val="dk1"/>
              </a:buClr>
              <a:buSzPts val="1800"/>
              <a:buChar char="•"/>
              <a:defRPr/>
            </a:lvl6pPr>
            <a:lvl7pPr indent="-342900" lvl="6" marL="3200400" algn="l">
              <a:lnSpc>
                <a:spcPct val="100000"/>
              </a:lnSpc>
              <a:spcBef>
                <a:spcPts val="360"/>
              </a:spcBef>
              <a:spcAft>
                <a:spcPts val="0"/>
              </a:spcAft>
              <a:buClr>
                <a:schemeClr val="dk1"/>
              </a:buClr>
              <a:buSzPts val="1800"/>
              <a:buChar char="•"/>
              <a:defRPr/>
            </a:lvl7pPr>
            <a:lvl8pPr indent="-342900" lvl="7" marL="3657600" algn="l">
              <a:lnSpc>
                <a:spcPct val="100000"/>
              </a:lnSpc>
              <a:spcBef>
                <a:spcPts val="360"/>
              </a:spcBef>
              <a:spcAft>
                <a:spcPts val="0"/>
              </a:spcAft>
              <a:buClr>
                <a:schemeClr val="dk1"/>
              </a:buClr>
              <a:buSzPts val="1800"/>
              <a:buChar char="•"/>
              <a:defRPr/>
            </a:lvl8pPr>
            <a:lvl9pPr indent="-342900" lvl="8" marL="4114800" algn="l">
              <a:lnSpc>
                <a:spcPct val="100000"/>
              </a:lnSpc>
              <a:spcBef>
                <a:spcPts val="360"/>
              </a:spcBef>
              <a:spcAft>
                <a:spcPts val="0"/>
              </a:spcAft>
              <a:buClr>
                <a:schemeClr val="dk1"/>
              </a:buClr>
              <a:buSzPts val="1800"/>
              <a:buChar char="•"/>
              <a:defRPr/>
            </a:lvl9pPr>
          </a:lstStyle>
          <a:p/>
        </p:txBody>
      </p:sp>
      <p:sp>
        <p:nvSpPr>
          <p:cNvPr id="22" name="Google Shape;22;p4"/>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3" name="Google Shape;23;p4"/>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4" name="Google Shape;24;p4"/>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25" name="Shape 25"/>
        <p:cNvGrpSpPr/>
        <p:nvPr/>
      </p:nvGrpSpPr>
      <p:grpSpPr>
        <a:xfrm>
          <a:off x="0" y="0"/>
          <a:ext cx="0" cy="0"/>
          <a:chOff x="0" y="0"/>
          <a:chExt cx="0" cy="0"/>
        </a:xfrm>
      </p:grpSpPr>
      <p:pic>
        <p:nvPicPr>
          <p:cNvPr descr="SAEM Foundation.jpg" id="26" name="Google Shape;26;p5"/>
          <p:cNvPicPr preferRelativeResize="0"/>
          <p:nvPr/>
        </p:nvPicPr>
        <p:blipFill rotWithShape="1">
          <a:blip r:embed="rId2">
            <a:alphaModFix/>
          </a:blip>
          <a:srcRect b="15877" l="0" r="0" t="0"/>
          <a:stretch/>
        </p:blipFill>
        <p:spPr>
          <a:xfrm>
            <a:off x="0" y="0"/>
            <a:ext cx="9144000" cy="5768975"/>
          </a:xfrm>
          <a:prstGeom prst="rect">
            <a:avLst/>
          </a:prstGeom>
          <a:noFill/>
          <a:ln>
            <a:noFill/>
          </a:ln>
        </p:spPr>
      </p:pic>
      <p:sp>
        <p:nvSpPr>
          <p:cNvPr id="27" name="Google Shape;27;p5"/>
          <p:cNvSpPr txBox="1"/>
          <p:nvPr>
            <p:ph type="title"/>
          </p:nvPr>
        </p:nvSpPr>
        <p:spPr>
          <a:xfrm>
            <a:off x="722313" y="4406900"/>
            <a:ext cx="7772400" cy="1362075"/>
          </a:xfrm>
          <a:prstGeom prst="rect">
            <a:avLst/>
          </a:prstGeom>
          <a:noFill/>
          <a:ln>
            <a:noFill/>
          </a:ln>
        </p:spPr>
        <p:txBody>
          <a:bodyPr anchorCtr="0" anchor="t" bIns="45700" lIns="91425" spcFirstLastPara="1" rIns="91425" wrap="square" tIns="45700">
            <a:normAutofit/>
          </a:bodyPr>
          <a:lstStyle>
            <a:lvl1pPr lvl="0" algn="l">
              <a:lnSpc>
                <a:spcPct val="100000"/>
              </a:lnSpc>
              <a:spcBef>
                <a:spcPts val="0"/>
              </a:spcBef>
              <a:spcAft>
                <a:spcPts val="0"/>
              </a:spcAft>
              <a:buClr>
                <a:schemeClr val="lt1"/>
              </a:buClr>
              <a:buSzPts val="4000"/>
              <a:buFont typeface="Calibri"/>
              <a:buNone/>
              <a:defRPr b="1" sz="4000" cap="none"/>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8" name="Google Shape;28;p5"/>
          <p:cNvSpPr txBox="1"/>
          <p:nvPr>
            <p:ph idx="1" type="body"/>
          </p:nvPr>
        </p:nvSpPr>
        <p:spPr>
          <a:xfrm>
            <a:off x="722313" y="2906713"/>
            <a:ext cx="7772400" cy="1500187"/>
          </a:xfrm>
          <a:prstGeom prst="rect">
            <a:avLst/>
          </a:prstGeom>
          <a:noFill/>
          <a:ln>
            <a:noFill/>
          </a:ln>
        </p:spPr>
        <p:txBody>
          <a:bodyPr anchorCtr="0" anchor="b" bIns="45700" lIns="91425" spcFirstLastPara="1" rIns="91425" wrap="square" tIns="45700">
            <a:normAutofit/>
          </a:bodyPr>
          <a:lstStyle>
            <a:lvl1pPr indent="-228600" lvl="0" marL="457200" algn="l">
              <a:lnSpc>
                <a:spcPct val="100000"/>
              </a:lnSpc>
              <a:spcBef>
                <a:spcPts val="400"/>
              </a:spcBef>
              <a:spcAft>
                <a:spcPts val="0"/>
              </a:spcAft>
              <a:buClr>
                <a:srgbClr val="888888"/>
              </a:buClr>
              <a:buSzPts val="2000"/>
              <a:buNone/>
              <a:defRPr sz="2000">
                <a:solidFill>
                  <a:srgbClr val="888888"/>
                </a:solidFill>
              </a:defRPr>
            </a:lvl1pPr>
            <a:lvl2pPr indent="-228600" lvl="1" marL="914400" algn="l">
              <a:lnSpc>
                <a:spcPct val="100000"/>
              </a:lnSpc>
              <a:spcBef>
                <a:spcPts val="360"/>
              </a:spcBef>
              <a:spcAft>
                <a:spcPts val="0"/>
              </a:spcAft>
              <a:buClr>
                <a:srgbClr val="888888"/>
              </a:buClr>
              <a:buSzPts val="1800"/>
              <a:buNone/>
              <a:defRPr sz="1800">
                <a:solidFill>
                  <a:srgbClr val="888888"/>
                </a:solidFill>
              </a:defRPr>
            </a:lvl2pPr>
            <a:lvl3pPr indent="-228600" lvl="2" marL="1371600" algn="l">
              <a:lnSpc>
                <a:spcPct val="100000"/>
              </a:lnSpc>
              <a:spcBef>
                <a:spcPts val="320"/>
              </a:spcBef>
              <a:spcAft>
                <a:spcPts val="0"/>
              </a:spcAft>
              <a:buClr>
                <a:srgbClr val="888888"/>
              </a:buClr>
              <a:buSzPts val="1600"/>
              <a:buNone/>
              <a:defRPr sz="1600">
                <a:solidFill>
                  <a:srgbClr val="888888"/>
                </a:solidFill>
              </a:defRPr>
            </a:lvl3pPr>
            <a:lvl4pPr indent="-228600" lvl="3" marL="1828800" algn="l">
              <a:lnSpc>
                <a:spcPct val="100000"/>
              </a:lnSpc>
              <a:spcBef>
                <a:spcPts val="280"/>
              </a:spcBef>
              <a:spcAft>
                <a:spcPts val="0"/>
              </a:spcAft>
              <a:buClr>
                <a:srgbClr val="888888"/>
              </a:buClr>
              <a:buSzPts val="1400"/>
              <a:buNone/>
              <a:defRPr sz="1400">
                <a:solidFill>
                  <a:srgbClr val="888888"/>
                </a:solidFill>
              </a:defRPr>
            </a:lvl4pPr>
            <a:lvl5pPr indent="-228600" lvl="4" marL="2286000" algn="l">
              <a:lnSpc>
                <a:spcPct val="100000"/>
              </a:lnSpc>
              <a:spcBef>
                <a:spcPts val="280"/>
              </a:spcBef>
              <a:spcAft>
                <a:spcPts val="0"/>
              </a:spcAft>
              <a:buClr>
                <a:srgbClr val="888888"/>
              </a:buClr>
              <a:buSzPts val="1400"/>
              <a:buNone/>
              <a:defRPr sz="1400">
                <a:solidFill>
                  <a:srgbClr val="888888"/>
                </a:solidFill>
              </a:defRPr>
            </a:lvl5pPr>
            <a:lvl6pPr indent="-228600" lvl="5" marL="2743200" algn="l">
              <a:lnSpc>
                <a:spcPct val="100000"/>
              </a:lnSpc>
              <a:spcBef>
                <a:spcPts val="280"/>
              </a:spcBef>
              <a:spcAft>
                <a:spcPts val="0"/>
              </a:spcAft>
              <a:buClr>
                <a:srgbClr val="888888"/>
              </a:buClr>
              <a:buSzPts val="1400"/>
              <a:buNone/>
              <a:defRPr sz="1400">
                <a:solidFill>
                  <a:srgbClr val="888888"/>
                </a:solidFill>
              </a:defRPr>
            </a:lvl6pPr>
            <a:lvl7pPr indent="-228600" lvl="6" marL="3200400" algn="l">
              <a:lnSpc>
                <a:spcPct val="100000"/>
              </a:lnSpc>
              <a:spcBef>
                <a:spcPts val="280"/>
              </a:spcBef>
              <a:spcAft>
                <a:spcPts val="0"/>
              </a:spcAft>
              <a:buClr>
                <a:srgbClr val="888888"/>
              </a:buClr>
              <a:buSzPts val="1400"/>
              <a:buNone/>
              <a:defRPr sz="1400">
                <a:solidFill>
                  <a:srgbClr val="888888"/>
                </a:solidFill>
              </a:defRPr>
            </a:lvl7pPr>
            <a:lvl8pPr indent="-228600" lvl="7" marL="3657600" algn="l">
              <a:lnSpc>
                <a:spcPct val="100000"/>
              </a:lnSpc>
              <a:spcBef>
                <a:spcPts val="280"/>
              </a:spcBef>
              <a:spcAft>
                <a:spcPts val="0"/>
              </a:spcAft>
              <a:buClr>
                <a:srgbClr val="888888"/>
              </a:buClr>
              <a:buSzPts val="1400"/>
              <a:buNone/>
              <a:defRPr sz="1400">
                <a:solidFill>
                  <a:srgbClr val="888888"/>
                </a:solidFill>
              </a:defRPr>
            </a:lvl8pPr>
            <a:lvl9pPr indent="-228600" lvl="8" marL="4114800" algn="l">
              <a:lnSpc>
                <a:spcPct val="100000"/>
              </a:lnSpc>
              <a:spcBef>
                <a:spcPts val="280"/>
              </a:spcBef>
              <a:spcAft>
                <a:spcPts val="0"/>
              </a:spcAft>
              <a:buClr>
                <a:srgbClr val="888888"/>
              </a:buClr>
              <a:buSzPts val="1400"/>
              <a:buNone/>
              <a:defRPr sz="1400">
                <a:solidFill>
                  <a:srgbClr val="888888"/>
                </a:solidFill>
              </a:defRPr>
            </a:lvl9pPr>
          </a:lstStyle>
          <a:p/>
        </p:txBody>
      </p:sp>
      <p:sp>
        <p:nvSpPr>
          <p:cNvPr id="29" name="Google Shape;29;p5"/>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0" name="Google Shape;30;p5"/>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1" name="Google Shape;31;p5"/>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32" name="Shape 32"/>
        <p:cNvGrpSpPr/>
        <p:nvPr/>
      </p:nvGrpSpPr>
      <p:grpSpPr>
        <a:xfrm>
          <a:off x="0" y="0"/>
          <a:ext cx="0" cy="0"/>
          <a:chOff x="0" y="0"/>
          <a:chExt cx="0" cy="0"/>
        </a:xfrm>
      </p:grpSpPr>
      <p:pic>
        <p:nvPicPr>
          <p:cNvPr descr="SAEM Foundation.jpg" id="33" name="Google Shape;33;p6"/>
          <p:cNvPicPr preferRelativeResize="0"/>
          <p:nvPr/>
        </p:nvPicPr>
        <p:blipFill rotWithShape="1">
          <a:blip r:embed="rId2">
            <a:alphaModFix/>
          </a:blip>
          <a:srcRect b="17702" l="0" r="0" t="0"/>
          <a:stretch/>
        </p:blipFill>
        <p:spPr>
          <a:xfrm>
            <a:off x="0" y="0"/>
            <a:ext cx="9144000" cy="5643961"/>
          </a:xfrm>
          <a:prstGeom prst="rect">
            <a:avLst/>
          </a:prstGeom>
          <a:noFill/>
          <a:ln>
            <a:noFill/>
          </a:ln>
        </p:spPr>
      </p:pic>
      <p:sp>
        <p:nvSpPr>
          <p:cNvPr id="34" name="Google Shape;34;p6"/>
          <p:cNvSpPr txBox="1"/>
          <p:nvPr>
            <p:ph type="title"/>
          </p:nvPr>
        </p:nvSpPr>
        <p:spPr>
          <a:xfrm>
            <a:off x="457200" y="157774"/>
            <a:ext cx="8229600" cy="1143000"/>
          </a:xfrm>
          <a:prstGeom prst="rect">
            <a:avLst/>
          </a:prstGeom>
          <a:noFill/>
          <a:ln>
            <a:noFill/>
          </a:ln>
        </p:spPr>
        <p:txBody>
          <a:bodyPr anchorCtr="0" anchor="ctr" bIns="45700" lIns="91425" spcFirstLastPara="1" rIns="91425" wrap="square" tIns="45700">
            <a:normAutofit/>
          </a:bodyPr>
          <a:lstStyle>
            <a:lvl1pPr lvl="0" algn="l">
              <a:lnSpc>
                <a:spcPct val="100000"/>
              </a:lnSpc>
              <a:spcBef>
                <a:spcPts val="0"/>
              </a:spcBef>
              <a:spcAft>
                <a:spcPts val="0"/>
              </a:spcAft>
              <a:buClr>
                <a:schemeClr val="lt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5" name="Google Shape;35;p6"/>
          <p:cNvSpPr txBox="1"/>
          <p:nvPr>
            <p:ph idx="1" type="body"/>
          </p:nvPr>
        </p:nvSpPr>
        <p:spPr>
          <a:xfrm>
            <a:off x="457200" y="1600200"/>
            <a:ext cx="4038600" cy="4525963"/>
          </a:xfrm>
          <a:prstGeom prst="rect">
            <a:avLst/>
          </a:prstGeom>
          <a:noFill/>
          <a:ln>
            <a:noFill/>
          </a:ln>
        </p:spPr>
        <p:txBody>
          <a:bodyPr anchorCtr="0" anchor="t" bIns="45700" lIns="91425" spcFirstLastPara="1" rIns="91425" wrap="square" tIns="45700">
            <a:normAutofit/>
          </a:bodyPr>
          <a:lstStyle>
            <a:lvl1pPr indent="-406400" lvl="0" marL="457200" algn="l">
              <a:lnSpc>
                <a:spcPct val="100000"/>
              </a:lnSpc>
              <a:spcBef>
                <a:spcPts val="560"/>
              </a:spcBef>
              <a:spcAft>
                <a:spcPts val="0"/>
              </a:spcAft>
              <a:buClr>
                <a:schemeClr val="dk1"/>
              </a:buClr>
              <a:buSzPts val="2800"/>
              <a:buChar char="•"/>
              <a:defRPr sz="2800"/>
            </a:lvl1pPr>
            <a:lvl2pPr indent="-381000" lvl="1" marL="914400" algn="l">
              <a:lnSpc>
                <a:spcPct val="100000"/>
              </a:lnSpc>
              <a:spcBef>
                <a:spcPts val="480"/>
              </a:spcBef>
              <a:spcAft>
                <a:spcPts val="0"/>
              </a:spcAft>
              <a:buClr>
                <a:schemeClr val="dk1"/>
              </a:buClr>
              <a:buSzPts val="2400"/>
              <a:buChar char="–"/>
              <a:defRPr sz="2400"/>
            </a:lvl2pPr>
            <a:lvl3pPr indent="-355600" lvl="2" marL="1371600" algn="l">
              <a:lnSpc>
                <a:spcPct val="100000"/>
              </a:lnSpc>
              <a:spcBef>
                <a:spcPts val="400"/>
              </a:spcBef>
              <a:spcAft>
                <a:spcPts val="0"/>
              </a:spcAft>
              <a:buClr>
                <a:schemeClr val="dk1"/>
              </a:buClr>
              <a:buSzPts val="2000"/>
              <a:buChar char="•"/>
              <a:defRPr sz="2000"/>
            </a:lvl3pPr>
            <a:lvl4pPr indent="-342900" lvl="3" marL="1828800" algn="l">
              <a:lnSpc>
                <a:spcPct val="100000"/>
              </a:lnSpc>
              <a:spcBef>
                <a:spcPts val="360"/>
              </a:spcBef>
              <a:spcAft>
                <a:spcPts val="0"/>
              </a:spcAft>
              <a:buClr>
                <a:schemeClr val="dk1"/>
              </a:buClr>
              <a:buSzPts val="1800"/>
              <a:buChar char="–"/>
              <a:defRPr sz="1800"/>
            </a:lvl4pPr>
            <a:lvl5pPr indent="-342900" lvl="4" marL="2286000" algn="l">
              <a:lnSpc>
                <a:spcPct val="100000"/>
              </a:lnSpc>
              <a:spcBef>
                <a:spcPts val="360"/>
              </a:spcBef>
              <a:spcAft>
                <a:spcPts val="0"/>
              </a:spcAft>
              <a:buClr>
                <a:schemeClr val="dk1"/>
              </a:buClr>
              <a:buSzPts val="1800"/>
              <a:buChar char="»"/>
              <a:defRPr sz="1800"/>
            </a:lvl5pPr>
            <a:lvl6pPr indent="-342900" lvl="5" marL="2743200" algn="l">
              <a:lnSpc>
                <a:spcPct val="100000"/>
              </a:lnSpc>
              <a:spcBef>
                <a:spcPts val="360"/>
              </a:spcBef>
              <a:spcAft>
                <a:spcPts val="0"/>
              </a:spcAft>
              <a:buClr>
                <a:schemeClr val="dk1"/>
              </a:buClr>
              <a:buSzPts val="1800"/>
              <a:buChar char="•"/>
              <a:defRPr sz="1800"/>
            </a:lvl6pPr>
            <a:lvl7pPr indent="-342900" lvl="6" marL="3200400" algn="l">
              <a:lnSpc>
                <a:spcPct val="100000"/>
              </a:lnSpc>
              <a:spcBef>
                <a:spcPts val="360"/>
              </a:spcBef>
              <a:spcAft>
                <a:spcPts val="0"/>
              </a:spcAft>
              <a:buClr>
                <a:schemeClr val="dk1"/>
              </a:buClr>
              <a:buSzPts val="1800"/>
              <a:buChar char="•"/>
              <a:defRPr sz="1800"/>
            </a:lvl7pPr>
            <a:lvl8pPr indent="-342900" lvl="7" marL="3657600" algn="l">
              <a:lnSpc>
                <a:spcPct val="100000"/>
              </a:lnSpc>
              <a:spcBef>
                <a:spcPts val="360"/>
              </a:spcBef>
              <a:spcAft>
                <a:spcPts val="0"/>
              </a:spcAft>
              <a:buClr>
                <a:schemeClr val="dk1"/>
              </a:buClr>
              <a:buSzPts val="1800"/>
              <a:buChar char="•"/>
              <a:defRPr sz="1800"/>
            </a:lvl8pPr>
            <a:lvl9pPr indent="-342900" lvl="8" marL="4114800" algn="l">
              <a:lnSpc>
                <a:spcPct val="100000"/>
              </a:lnSpc>
              <a:spcBef>
                <a:spcPts val="360"/>
              </a:spcBef>
              <a:spcAft>
                <a:spcPts val="0"/>
              </a:spcAft>
              <a:buClr>
                <a:schemeClr val="dk1"/>
              </a:buClr>
              <a:buSzPts val="1800"/>
              <a:buChar char="•"/>
              <a:defRPr sz="1800"/>
            </a:lvl9pPr>
          </a:lstStyle>
          <a:p/>
        </p:txBody>
      </p:sp>
      <p:sp>
        <p:nvSpPr>
          <p:cNvPr id="36" name="Google Shape;36;p6"/>
          <p:cNvSpPr txBox="1"/>
          <p:nvPr>
            <p:ph idx="2" type="body"/>
          </p:nvPr>
        </p:nvSpPr>
        <p:spPr>
          <a:xfrm>
            <a:off x="4648200" y="1600200"/>
            <a:ext cx="4038600" cy="4525963"/>
          </a:xfrm>
          <a:prstGeom prst="rect">
            <a:avLst/>
          </a:prstGeom>
          <a:noFill/>
          <a:ln>
            <a:noFill/>
          </a:ln>
        </p:spPr>
        <p:txBody>
          <a:bodyPr anchorCtr="0" anchor="t" bIns="45700" lIns="91425" spcFirstLastPara="1" rIns="91425" wrap="square" tIns="45700">
            <a:normAutofit/>
          </a:bodyPr>
          <a:lstStyle>
            <a:lvl1pPr indent="-406400" lvl="0" marL="457200" algn="l">
              <a:lnSpc>
                <a:spcPct val="100000"/>
              </a:lnSpc>
              <a:spcBef>
                <a:spcPts val="560"/>
              </a:spcBef>
              <a:spcAft>
                <a:spcPts val="0"/>
              </a:spcAft>
              <a:buClr>
                <a:schemeClr val="dk1"/>
              </a:buClr>
              <a:buSzPts val="2800"/>
              <a:buChar char="•"/>
              <a:defRPr sz="2800"/>
            </a:lvl1pPr>
            <a:lvl2pPr indent="-381000" lvl="1" marL="914400" algn="l">
              <a:lnSpc>
                <a:spcPct val="100000"/>
              </a:lnSpc>
              <a:spcBef>
                <a:spcPts val="480"/>
              </a:spcBef>
              <a:spcAft>
                <a:spcPts val="0"/>
              </a:spcAft>
              <a:buClr>
                <a:schemeClr val="dk1"/>
              </a:buClr>
              <a:buSzPts val="2400"/>
              <a:buChar char="–"/>
              <a:defRPr sz="2400"/>
            </a:lvl2pPr>
            <a:lvl3pPr indent="-355600" lvl="2" marL="1371600" algn="l">
              <a:lnSpc>
                <a:spcPct val="100000"/>
              </a:lnSpc>
              <a:spcBef>
                <a:spcPts val="400"/>
              </a:spcBef>
              <a:spcAft>
                <a:spcPts val="0"/>
              </a:spcAft>
              <a:buClr>
                <a:schemeClr val="dk1"/>
              </a:buClr>
              <a:buSzPts val="2000"/>
              <a:buChar char="•"/>
              <a:defRPr sz="2000"/>
            </a:lvl3pPr>
            <a:lvl4pPr indent="-342900" lvl="3" marL="1828800" algn="l">
              <a:lnSpc>
                <a:spcPct val="100000"/>
              </a:lnSpc>
              <a:spcBef>
                <a:spcPts val="360"/>
              </a:spcBef>
              <a:spcAft>
                <a:spcPts val="0"/>
              </a:spcAft>
              <a:buClr>
                <a:schemeClr val="dk1"/>
              </a:buClr>
              <a:buSzPts val="1800"/>
              <a:buChar char="–"/>
              <a:defRPr sz="1800"/>
            </a:lvl4pPr>
            <a:lvl5pPr indent="-342900" lvl="4" marL="2286000" algn="l">
              <a:lnSpc>
                <a:spcPct val="100000"/>
              </a:lnSpc>
              <a:spcBef>
                <a:spcPts val="360"/>
              </a:spcBef>
              <a:spcAft>
                <a:spcPts val="0"/>
              </a:spcAft>
              <a:buClr>
                <a:schemeClr val="dk1"/>
              </a:buClr>
              <a:buSzPts val="1800"/>
              <a:buChar char="»"/>
              <a:defRPr sz="1800"/>
            </a:lvl5pPr>
            <a:lvl6pPr indent="-342900" lvl="5" marL="2743200" algn="l">
              <a:lnSpc>
                <a:spcPct val="100000"/>
              </a:lnSpc>
              <a:spcBef>
                <a:spcPts val="360"/>
              </a:spcBef>
              <a:spcAft>
                <a:spcPts val="0"/>
              </a:spcAft>
              <a:buClr>
                <a:schemeClr val="dk1"/>
              </a:buClr>
              <a:buSzPts val="1800"/>
              <a:buChar char="•"/>
              <a:defRPr sz="1800"/>
            </a:lvl6pPr>
            <a:lvl7pPr indent="-342900" lvl="6" marL="3200400" algn="l">
              <a:lnSpc>
                <a:spcPct val="100000"/>
              </a:lnSpc>
              <a:spcBef>
                <a:spcPts val="360"/>
              </a:spcBef>
              <a:spcAft>
                <a:spcPts val="0"/>
              </a:spcAft>
              <a:buClr>
                <a:schemeClr val="dk1"/>
              </a:buClr>
              <a:buSzPts val="1800"/>
              <a:buChar char="•"/>
              <a:defRPr sz="1800"/>
            </a:lvl7pPr>
            <a:lvl8pPr indent="-342900" lvl="7" marL="3657600" algn="l">
              <a:lnSpc>
                <a:spcPct val="100000"/>
              </a:lnSpc>
              <a:spcBef>
                <a:spcPts val="360"/>
              </a:spcBef>
              <a:spcAft>
                <a:spcPts val="0"/>
              </a:spcAft>
              <a:buClr>
                <a:schemeClr val="dk1"/>
              </a:buClr>
              <a:buSzPts val="1800"/>
              <a:buChar char="•"/>
              <a:defRPr sz="1800"/>
            </a:lvl8pPr>
            <a:lvl9pPr indent="-342900" lvl="8" marL="4114800" algn="l">
              <a:lnSpc>
                <a:spcPct val="100000"/>
              </a:lnSpc>
              <a:spcBef>
                <a:spcPts val="360"/>
              </a:spcBef>
              <a:spcAft>
                <a:spcPts val="0"/>
              </a:spcAft>
              <a:buClr>
                <a:schemeClr val="dk1"/>
              </a:buClr>
              <a:buSzPts val="1800"/>
              <a:buChar char="•"/>
              <a:defRPr sz="1800"/>
            </a:lvl9pPr>
          </a:lstStyle>
          <a:p/>
        </p:txBody>
      </p:sp>
      <p:sp>
        <p:nvSpPr>
          <p:cNvPr id="37" name="Google Shape;37;p6"/>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8" name="Google Shape;38;p6"/>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9" name="Google Shape;39;p6"/>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40" name="Shape 40"/>
        <p:cNvGrpSpPr/>
        <p:nvPr/>
      </p:nvGrpSpPr>
      <p:grpSpPr>
        <a:xfrm>
          <a:off x="0" y="0"/>
          <a:ext cx="0" cy="0"/>
          <a:chOff x="0" y="0"/>
          <a:chExt cx="0" cy="0"/>
        </a:xfrm>
      </p:grpSpPr>
      <p:pic>
        <p:nvPicPr>
          <p:cNvPr descr="SAEM Foundation.jpg" id="41" name="Google Shape;41;p7"/>
          <p:cNvPicPr preferRelativeResize="0"/>
          <p:nvPr/>
        </p:nvPicPr>
        <p:blipFill rotWithShape="1">
          <a:blip r:embed="rId2">
            <a:alphaModFix/>
          </a:blip>
          <a:srcRect b="20103" l="0" r="0" t="0"/>
          <a:stretch/>
        </p:blipFill>
        <p:spPr>
          <a:xfrm>
            <a:off x="0" y="0"/>
            <a:ext cx="9144000" cy="5479345"/>
          </a:xfrm>
          <a:prstGeom prst="rect">
            <a:avLst/>
          </a:prstGeom>
          <a:noFill/>
          <a:ln>
            <a:noFill/>
          </a:ln>
        </p:spPr>
      </p:pic>
      <p:sp>
        <p:nvSpPr>
          <p:cNvPr id="42" name="Google Shape;42;p7"/>
          <p:cNvSpPr txBox="1"/>
          <p:nvPr>
            <p:ph type="title"/>
          </p:nvPr>
        </p:nvSpPr>
        <p:spPr>
          <a:xfrm>
            <a:off x="457200" y="157774"/>
            <a:ext cx="8229600" cy="1143000"/>
          </a:xfrm>
          <a:prstGeom prst="rect">
            <a:avLst/>
          </a:prstGeom>
          <a:noFill/>
          <a:ln>
            <a:noFill/>
          </a:ln>
        </p:spPr>
        <p:txBody>
          <a:bodyPr anchorCtr="0" anchor="ctr" bIns="45700" lIns="91425" spcFirstLastPara="1" rIns="91425" wrap="square" tIns="45700">
            <a:normAutofit/>
          </a:bodyPr>
          <a:lstStyle>
            <a:lvl1pPr lvl="0" algn="l">
              <a:lnSpc>
                <a:spcPct val="100000"/>
              </a:lnSpc>
              <a:spcBef>
                <a:spcPts val="0"/>
              </a:spcBef>
              <a:spcAft>
                <a:spcPts val="0"/>
              </a:spcAft>
              <a:buClr>
                <a:schemeClr val="lt1"/>
              </a:buClr>
              <a:buSzPts val="4400"/>
              <a:buFont typeface="Calibri"/>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3" name="Google Shape;43;p7"/>
          <p:cNvSpPr txBox="1"/>
          <p:nvPr>
            <p:ph idx="1" type="body"/>
          </p:nvPr>
        </p:nvSpPr>
        <p:spPr>
          <a:xfrm>
            <a:off x="457200" y="1535113"/>
            <a:ext cx="4040188" cy="639762"/>
          </a:xfrm>
          <a:prstGeom prst="rect">
            <a:avLst/>
          </a:prstGeom>
          <a:noFill/>
          <a:ln>
            <a:noFill/>
          </a:ln>
        </p:spPr>
        <p:txBody>
          <a:bodyPr anchorCtr="0" anchor="b" bIns="45700" lIns="91425" spcFirstLastPara="1" rIns="91425" wrap="square" tIns="45700">
            <a:normAutofit/>
          </a:bodyPr>
          <a:lstStyle>
            <a:lvl1pPr indent="-228600" lvl="0" marL="457200" algn="l">
              <a:lnSpc>
                <a:spcPct val="100000"/>
              </a:lnSpc>
              <a:spcBef>
                <a:spcPts val="480"/>
              </a:spcBef>
              <a:spcAft>
                <a:spcPts val="0"/>
              </a:spcAft>
              <a:buClr>
                <a:schemeClr val="dk1"/>
              </a:buClr>
              <a:buSzPts val="2400"/>
              <a:buNone/>
              <a:defRPr b="1" sz="2400"/>
            </a:lvl1pPr>
            <a:lvl2pPr indent="-228600" lvl="1" marL="914400" algn="l">
              <a:lnSpc>
                <a:spcPct val="100000"/>
              </a:lnSpc>
              <a:spcBef>
                <a:spcPts val="400"/>
              </a:spcBef>
              <a:spcAft>
                <a:spcPts val="0"/>
              </a:spcAft>
              <a:buClr>
                <a:schemeClr val="dk1"/>
              </a:buClr>
              <a:buSzPts val="2000"/>
              <a:buNone/>
              <a:defRPr b="1" sz="2000"/>
            </a:lvl2pPr>
            <a:lvl3pPr indent="-228600" lvl="2" marL="1371600" algn="l">
              <a:lnSpc>
                <a:spcPct val="100000"/>
              </a:lnSpc>
              <a:spcBef>
                <a:spcPts val="360"/>
              </a:spcBef>
              <a:spcAft>
                <a:spcPts val="0"/>
              </a:spcAft>
              <a:buClr>
                <a:schemeClr val="dk1"/>
              </a:buClr>
              <a:buSzPts val="1800"/>
              <a:buNone/>
              <a:defRPr b="1" sz="1800"/>
            </a:lvl3pPr>
            <a:lvl4pPr indent="-228600" lvl="3" marL="1828800" algn="l">
              <a:lnSpc>
                <a:spcPct val="100000"/>
              </a:lnSpc>
              <a:spcBef>
                <a:spcPts val="320"/>
              </a:spcBef>
              <a:spcAft>
                <a:spcPts val="0"/>
              </a:spcAft>
              <a:buClr>
                <a:schemeClr val="dk1"/>
              </a:buClr>
              <a:buSzPts val="1600"/>
              <a:buNone/>
              <a:defRPr b="1" sz="1600"/>
            </a:lvl4pPr>
            <a:lvl5pPr indent="-228600" lvl="4" marL="2286000" algn="l">
              <a:lnSpc>
                <a:spcPct val="100000"/>
              </a:lnSpc>
              <a:spcBef>
                <a:spcPts val="320"/>
              </a:spcBef>
              <a:spcAft>
                <a:spcPts val="0"/>
              </a:spcAft>
              <a:buClr>
                <a:schemeClr val="dk1"/>
              </a:buClr>
              <a:buSzPts val="1600"/>
              <a:buNone/>
              <a:defRPr b="1" sz="1600"/>
            </a:lvl5pPr>
            <a:lvl6pPr indent="-228600" lvl="5" marL="2743200" algn="l">
              <a:lnSpc>
                <a:spcPct val="100000"/>
              </a:lnSpc>
              <a:spcBef>
                <a:spcPts val="320"/>
              </a:spcBef>
              <a:spcAft>
                <a:spcPts val="0"/>
              </a:spcAft>
              <a:buClr>
                <a:schemeClr val="dk1"/>
              </a:buClr>
              <a:buSzPts val="1600"/>
              <a:buNone/>
              <a:defRPr b="1" sz="1600"/>
            </a:lvl6pPr>
            <a:lvl7pPr indent="-228600" lvl="6" marL="3200400" algn="l">
              <a:lnSpc>
                <a:spcPct val="100000"/>
              </a:lnSpc>
              <a:spcBef>
                <a:spcPts val="320"/>
              </a:spcBef>
              <a:spcAft>
                <a:spcPts val="0"/>
              </a:spcAft>
              <a:buClr>
                <a:schemeClr val="dk1"/>
              </a:buClr>
              <a:buSzPts val="1600"/>
              <a:buNone/>
              <a:defRPr b="1" sz="1600"/>
            </a:lvl7pPr>
            <a:lvl8pPr indent="-228600" lvl="7" marL="3657600" algn="l">
              <a:lnSpc>
                <a:spcPct val="100000"/>
              </a:lnSpc>
              <a:spcBef>
                <a:spcPts val="320"/>
              </a:spcBef>
              <a:spcAft>
                <a:spcPts val="0"/>
              </a:spcAft>
              <a:buClr>
                <a:schemeClr val="dk1"/>
              </a:buClr>
              <a:buSzPts val="1600"/>
              <a:buNone/>
              <a:defRPr b="1" sz="1600"/>
            </a:lvl8pPr>
            <a:lvl9pPr indent="-228600" lvl="8" marL="4114800" algn="l">
              <a:lnSpc>
                <a:spcPct val="100000"/>
              </a:lnSpc>
              <a:spcBef>
                <a:spcPts val="320"/>
              </a:spcBef>
              <a:spcAft>
                <a:spcPts val="0"/>
              </a:spcAft>
              <a:buClr>
                <a:schemeClr val="dk1"/>
              </a:buClr>
              <a:buSzPts val="1600"/>
              <a:buNone/>
              <a:defRPr b="1" sz="1600"/>
            </a:lvl9pPr>
          </a:lstStyle>
          <a:p/>
        </p:txBody>
      </p:sp>
      <p:sp>
        <p:nvSpPr>
          <p:cNvPr id="44" name="Google Shape;44;p7"/>
          <p:cNvSpPr txBox="1"/>
          <p:nvPr>
            <p:ph idx="2" type="body"/>
          </p:nvPr>
        </p:nvSpPr>
        <p:spPr>
          <a:xfrm>
            <a:off x="457200" y="2174875"/>
            <a:ext cx="4040188" cy="3951288"/>
          </a:xfrm>
          <a:prstGeom prst="rect">
            <a:avLst/>
          </a:prstGeom>
          <a:noFill/>
          <a:ln>
            <a:noFill/>
          </a:ln>
        </p:spPr>
        <p:txBody>
          <a:bodyPr anchorCtr="0" anchor="t" bIns="45700" lIns="91425" spcFirstLastPara="1" rIns="91425" wrap="square" tIns="45700">
            <a:normAutofit/>
          </a:bodyPr>
          <a:lstStyle>
            <a:lvl1pPr indent="-381000" lvl="0" marL="457200" algn="l">
              <a:lnSpc>
                <a:spcPct val="100000"/>
              </a:lnSpc>
              <a:spcBef>
                <a:spcPts val="480"/>
              </a:spcBef>
              <a:spcAft>
                <a:spcPts val="0"/>
              </a:spcAft>
              <a:buClr>
                <a:schemeClr val="dk1"/>
              </a:buClr>
              <a:buSzPts val="2400"/>
              <a:buChar char="•"/>
              <a:defRPr sz="2400"/>
            </a:lvl1pPr>
            <a:lvl2pPr indent="-355600" lvl="1" marL="914400" algn="l">
              <a:lnSpc>
                <a:spcPct val="100000"/>
              </a:lnSpc>
              <a:spcBef>
                <a:spcPts val="400"/>
              </a:spcBef>
              <a:spcAft>
                <a:spcPts val="0"/>
              </a:spcAft>
              <a:buClr>
                <a:schemeClr val="dk1"/>
              </a:buClr>
              <a:buSzPts val="2000"/>
              <a:buChar char="–"/>
              <a:defRPr sz="2000"/>
            </a:lvl2pPr>
            <a:lvl3pPr indent="-342900" lvl="2" marL="1371600" algn="l">
              <a:lnSpc>
                <a:spcPct val="100000"/>
              </a:lnSpc>
              <a:spcBef>
                <a:spcPts val="360"/>
              </a:spcBef>
              <a:spcAft>
                <a:spcPts val="0"/>
              </a:spcAft>
              <a:buClr>
                <a:schemeClr val="dk1"/>
              </a:buClr>
              <a:buSzPts val="1800"/>
              <a:buChar char="•"/>
              <a:defRPr sz="1800"/>
            </a:lvl3pPr>
            <a:lvl4pPr indent="-330200" lvl="3" marL="1828800" algn="l">
              <a:lnSpc>
                <a:spcPct val="100000"/>
              </a:lnSpc>
              <a:spcBef>
                <a:spcPts val="320"/>
              </a:spcBef>
              <a:spcAft>
                <a:spcPts val="0"/>
              </a:spcAft>
              <a:buClr>
                <a:schemeClr val="dk1"/>
              </a:buClr>
              <a:buSzPts val="1600"/>
              <a:buChar char="–"/>
              <a:defRPr sz="1600"/>
            </a:lvl4pPr>
            <a:lvl5pPr indent="-330200" lvl="4" marL="2286000" algn="l">
              <a:lnSpc>
                <a:spcPct val="100000"/>
              </a:lnSpc>
              <a:spcBef>
                <a:spcPts val="320"/>
              </a:spcBef>
              <a:spcAft>
                <a:spcPts val="0"/>
              </a:spcAft>
              <a:buClr>
                <a:schemeClr val="dk1"/>
              </a:buClr>
              <a:buSzPts val="1600"/>
              <a:buChar char="»"/>
              <a:defRPr sz="1600"/>
            </a:lvl5pPr>
            <a:lvl6pPr indent="-330200" lvl="5" marL="2743200" algn="l">
              <a:lnSpc>
                <a:spcPct val="100000"/>
              </a:lnSpc>
              <a:spcBef>
                <a:spcPts val="320"/>
              </a:spcBef>
              <a:spcAft>
                <a:spcPts val="0"/>
              </a:spcAft>
              <a:buClr>
                <a:schemeClr val="dk1"/>
              </a:buClr>
              <a:buSzPts val="1600"/>
              <a:buChar char="•"/>
              <a:defRPr sz="1600"/>
            </a:lvl6pPr>
            <a:lvl7pPr indent="-330200" lvl="6" marL="3200400" algn="l">
              <a:lnSpc>
                <a:spcPct val="100000"/>
              </a:lnSpc>
              <a:spcBef>
                <a:spcPts val="320"/>
              </a:spcBef>
              <a:spcAft>
                <a:spcPts val="0"/>
              </a:spcAft>
              <a:buClr>
                <a:schemeClr val="dk1"/>
              </a:buClr>
              <a:buSzPts val="1600"/>
              <a:buChar char="•"/>
              <a:defRPr sz="1600"/>
            </a:lvl7pPr>
            <a:lvl8pPr indent="-330200" lvl="7" marL="3657600" algn="l">
              <a:lnSpc>
                <a:spcPct val="100000"/>
              </a:lnSpc>
              <a:spcBef>
                <a:spcPts val="320"/>
              </a:spcBef>
              <a:spcAft>
                <a:spcPts val="0"/>
              </a:spcAft>
              <a:buClr>
                <a:schemeClr val="dk1"/>
              </a:buClr>
              <a:buSzPts val="1600"/>
              <a:buChar char="•"/>
              <a:defRPr sz="1600"/>
            </a:lvl8pPr>
            <a:lvl9pPr indent="-330200" lvl="8" marL="4114800" algn="l">
              <a:lnSpc>
                <a:spcPct val="100000"/>
              </a:lnSpc>
              <a:spcBef>
                <a:spcPts val="320"/>
              </a:spcBef>
              <a:spcAft>
                <a:spcPts val="0"/>
              </a:spcAft>
              <a:buClr>
                <a:schemeClr val="dk1"/>
              </a:buClr>
              <a:buSzPts val="1600"/>
              <a:buChar char="•"/>
              <a:defRPr sz="1600"/>
            </a:lvl9pPr>
          </a:lstStyle>
          <a:p/>
        </p:txBody>
      </p:sp>
      <p:sp>
        <p:nvSpPr>
          <p:cNvPr id="45" name="Google Shape;45;p7"/>
          <p:cNvSpPr txBox="1"/>
          <p:nvPr>
            <p:ph idx="3" type="body"/>
          </p:nvPr>
        </p:nvSpPr>
        <p:spPr>
          <a:xfrm>
            <a:off x="4645025" y="1535113"/>
            <a:ext cx="4041775" cy="639762"/>
          </a:xfrm>
          <a:prstGeom prst="rect">
            <a:avLst/>
          </a:prstGeom>
          <a:noFill/>
          <a:ln>
            <a:noFill/>
          </a:ln>
        </p:spPr>
        <p:txBody>
          <a:bodyPr anchorCtr="0" anchor="b" bIns="45700" lIns="91425" spcFirstLastPara="1" rIns="91425" wrap="square" tIns="45700">
            <a:normAutofit/>
          </a:bodyPr>
          <a:lstStyle>
            <a:lvl1pPr indent="-228600" lvl="0" marL="457200" algn="l">
              <a:lnSpc>
                <a:spcPct val="100000"/>
              </a:lnSpc>
              <a:spcBef>
                <a:spcPts val="480"/>
              </a:spcBef>
              <a:spcAft>
                <a:spcPts val="0"/>
              </a:spcAft>
              <a:buClr>
                <a:schemeClr val="dk1"/>
              </a:buClr>
              <a:buSzPts val="2400"/>
              <a:buNone/>
              <a:defRPr b="1" sz="2400"/>
            </a:lvl1pPr>
            <a:lvl2pPr indent="-228600" lvl="1" marL="914400" algn="l">
              <a:lnSpc>
                <a:spcPct val="100000"/>
              </a:lnSpc>
              <a:spcBef>
                <a:spcPts val="400"/>
              </a:spcBef>
              <a:spcAft>
                <a:spcPts val="0"/>
              </a:spcAft>
              <a:buClr>
                <a:schemeClr val="dk1"/>
              </a:buClr>
              <a:buSzPts val="2000"/>
              <a:buNone/>
              <a:defRPr b="1" sz="2000"/>
            </a:lvl2pPr>
            <a:lvl3pPr indent="-228600" lvl="2" marL="1371600" algn="l">
              <a:lnSpc>
                <a:spcPct val="100000"/>
              </a:lnSpc>
              <a:spcBef>
                <a:spcPts val="360"/>
              </a:spcBef>
              <a:spcAft>
                <a:spcPts val="0"/>
              </a:spcAft>
              <a:buClr>
                <a:schemeClr val="dk1"/>
              </a:buClr>
              <a:buSzPts val="1800"/>
              <a:buNone/>
              <a:defRPr b="1" sz="1800"/>
            </a:lvl3pPr>
            <a:lvl4pPr indent="-228600" lvl="3" marL="1828800" algn="l">
              <a:lnSpc>
                <a:spcPct val="100000"/>
              </a:lnSpc>
              <a:spcBef>
                <a:spcPts val="320"/>
              </a:spcBef>
              <a:spcAft>
                <a:spcPts val="0"/>
              </a:spcAft>
              <a:buClr>
                <a:schemeClr val="dk1"/>
              </a:buClr>
              <a:buSzPts val="1600"/>
              <a:buNone/>
              <a:defRPr b="1" sz="1600"/>
            </a:lvl4pPr>
            <a:lvl5pPr indent="-228600" lvl="4" marL="2286000" algn="l">
              <a:lnSpc>
                <a:spcPct val="100000"/>
              </a:lnSpc>
              <a:spcBef>
                <a:spcPts val="320"/>
              </a:spcBef>
              <a:spcAft>
                <a:spcPts val="0"/>
              </a:spcAft>
              <a:buClr>
                <a:schemeClr val="dk1"/>
              </a:buClr>
              <a:buSzPts val="1600"/>
              <a:buNone/>
              <a:defRPr b="1" sz="1600"/>
            </a:lvl5pPr>
            <a:lvl6pPr indent="-228600" lvl="5" marL="2743200" algn="l">
              <a:lnSpc>
                <a:spcPct val="100000"/>
              </a:lnSpc>
              <a:spcBef>
                <a:spcPts val="320"/>
              </a:spcBef>
              <a:spcAft>
                <a:spcPts val="0"/>
              </a:spcAft>
              <a:buClr>
                <a:schemeClr val="dk1"/>
              </a:buClr>
              <a:buSzPts val="1600"/>
              <a:buNone/>
              <a:defRPr b="1" sz="1600"/>
            </a:lvl6pPr>
            <a:lvl7pPr indent="-228600" lvl="6" marL="3200400" algn="l">
              <a:lnSpc>
                <a:spcPct val="100000"/>
              </a:lnSpc>
              <a:spcBef>
                <a:spcPts val="320"/>
              </a:spcBef>
              <a:spcAft>
                <a:spcPts val="0"/>
              </a:spcAft>
              <a:buClr>
                <a:schemeClr val="dk1"/>
              </a:buClr>
              <a:buSzPts val="1600"/>
              <a:buNone/>
              <a:defRPr b="1" sz="1600"/>
            </a:lvl7pPr>
            <a:lvl8pPr indent="-228600" lvl="7" marL="3657600" algn="l">
              <a:lnSpc>
                <a:spcPct val="100000"/>
              </a:lnSpc>
              <a:spcBef>
                <a:spcPts val="320"/>
              </a:spcBef>
              <a:spcAft>
                <a:spcPts val="0"/>
              </a:spcAft>
              <a:buClr>
                <a:schemeClr val="dk1"/>
              </a:buClr>
              <a:buSzPts val="1600"/>
              <a:buNone/>
              <a:defRPr b="1" sz="1600"/>
            </a:lvl8pPr>
            <a:lvl9pPr indent="-228600" lvl="8" marL="4114800" algn="l">
              <a:lnSpc>
                <a:spcPct val="100000"/>
              </a:lnSpc>
              <a:spcBef>
                <a:spcPts val="320"/>
              </a:spcBef>
              <a:spcAft>
                <a:spcPts val="0"/>
              </a:spcAft>
              <a:buClr>
                <a:schemeClr val="dk1"/>
              </a:buClr>
              <a:buSzPts val="1600"/>
              <a:buNone/>
              <a:defRPr b="1" sz="1600"/>
            </a:lvl9pPr>
          </a:lstStyle>
          <a:p/>
        </p:txBody>
      </p:sp>
      <p:sp>
        <p:nvSpPr>
          <p:cNvPr id="46" name="Google Shape;46;p7"/>
          <p:cNvSpPr txBox="1"/>
          <p:nvPr>
            <p:ph idx="4" type="body"/>
          </p:nvPr>
        </p:nvSpPr>
        <p:spPr>
          <a:xfrm>
            <a:off x="4645025" y="2174875"/>
            <a:ext cx="4041775" cy="3951288"/>
          </a:xfrm>
          <a:prstGeom prst="rect">
            <a:avLst/>
          </a:prstGeom>
          <a:noFill/>
          <a:ln>
            <a:noFill/>
          </a:ln>
        </p:spPr>
        <p:txBody>
          <a:bodyPr anchorCtr="0" anchor="t" bIns="45700" lIns="91425" spcFirstLastPara="1" rIns="91425" wrap="square" tIns="45700">
            <a:normAutofit/>
          </a:bodyPr>
          <a:lstStyle>
            <a:lvl1pPr indent="-381000" lvl="0" marL="457200" algn="l">
              <a:lnSpc>
                <a:spcPct val="100000"/>
              </a:lnSpc>
              <a:spcBef>
                <a:spcPts val="480"/>
              </a:spcBef>
              <a:spcAft>
                <a:spcPts val="0"/>
              </a:spcAft>
              <a:buClr>
                <a:schemeClr val="dk1"/>
              </a:buClr>
              <a:buSzPts val="2400"/>
              <a:buChar char="•"/>
              <a:defRPr sz="2400"/>
            </a:lvl1pPr>
            <a:lvl2pPr indent="-355600" lvl="1" marL="914400" algn="l">
              <a:lnSpc>
                <a:spcPct val="100000"/>
              </a:lnSpc>
              <a:spcBef>
                <a:spcPts val="400"/>
              </a:spcBef>
              <a:spcAft>
                <a:spcPts val="0"/>
              </a:spcAft>
              <a:buClr>
                <a:schemeClr val="dk1"/>
              </a:buClr>
              <a:buSzPts val="2000"/>
              <a:buChar char="–"/>
              <a:defRPr sz="2000"/>
            </a:lvl2pPr>
            <a:lvl3pPr indent="-342900" lvl="2" marL="1371600" algn="l">
              <a:lnSpc>
                <a:spcPct val="100000"/>
              </a:lnSpc>
              <a:spcBef>
                <a:spcPts val="360"/>
              </a:spcBef>
              <a:spcAft>
                <a:spcPts val="0"/>
              </a:spcAft>
              <a:buClr>
                <a:schemeClr val="dk1"/>
              </a:buClr>
              <a:buSzPts val="1800"/>
              <a:buChar char="•"/>
              <a:defRPr sz="1800"/>
            </a:lvl3pPr>
            <a:lvl4pPr indent="-330200" lvl="3" marL="1828800" algn="l">
              <a:lnSpc>
                <a:spcPct val="100000"/>
              </a:lnSpc>
              <a:spcBef>
                <a:spcPts val="320"/>
              </a:spcBef>
              <a:spcAft>
                <a:spcPts val="0"/>
              </a:spcAft>
              <a:buClr>
                <a:schemeClr val="dk1"/>
              </a:buClr>
              <a:buSzPts val="1600"/>
              <a:buChar char="–"/>
              <a:defRPr sz="1600"/>
            </a:lvl4pPr>
            <a:lvl5pPr indent="-330200" lvl="4" marL="2286000" algn="l">
              <a:lnSpc>
                <a:spcPct val="100000"/>
              </a:lnSpc>
              <a:spcBef>
                <a:spcPts val="320"/>
              </a:spcBef>
              <a:spcAft>
                <a:spcPts val="0"/>
              </a:spcAft>
              <a:buClr>
                <a:schemeClr val="dk1"/>
              </a:buClr>
              <a:buSzPts val="1600"/>
              <a:buChar char="»"/>
              <a:defRPr sz="1600"/>
            </a:lvl5pPr>
            <a:lvl6pPr indent="-330200" lvl="5" marL="2743200" algn="l">
              <a:lnSpc>
                <a:spcPct val="100000"/>
              </a:lnSpc>
              <a:spcBef>
                <a:spcPts val="320"/>
              </a:spcBef>
              <a:spcAft>
                <a:spcPts val="0"/>
              </a:spcAft>
              <a:buClr>
                <a:schemeClr val="dk1"/>
              </a:buClr>
              <a:buSzPts val="1600"/>
              <a:buChar char="•"/>
              <a:defRPr sz="1600"/>
            </a:lvl6pPr>
            <a:lvl7pPr indent="-330200" lvl="6" marL="3200400" algn="l">
              <a:lnSpc>
                <a:spcPct val="100000"/>
              </a:lnSpc>
              <a:spcBef>
                <a:spcPts val="320"/>
              </a:spcBef>
              <a:spcAft>
                <a:spcPts val="0"/>
              </a:spcAft>
              <a:buClr>
                <a:schemeClr val="dk1"/>
              </a:buClr>
              <a:buSzPts val="1600"/>
              <a:buChar char="•"/>
              <a:defRPr sz="1600"/>
            </a:lvl7pPr>
            <a:lvl8pPr indent="-330200" lvl="7" marL="3657600" algn="l">
              <a:lnSpc>
                <a:spcPct val="100000"/>
              </a:lnSpc>
              <a:spcBef>
                <a:spcPts val="320"/>
              </a:spcBef>
              <a:spcAft>
                <a:spcPts val="0"/>
              </a:spcAft>
              <a:buClr>
                <a:schemeClr val="dk1"/>
              </a:buClr>
              <a:buSzPts val="1600"/>
              <a:buChar char="•"/>
              <a:defRPr sz="1600"/>
            </a:lvl8pPr>
            <a:lvl9pPr indent="-330200" lvl="8" marL="4114800" algn="l">
              <a:lnSpc>
                <a:spcPct val="100000"/>
              </a:lnSpc>
              <a:spcBef>
                <a:spcPts val="320"/>
              </a:spcBef>
              <a:spcAft>
                <a:spcPts val="0"/>
              </a:spcAft>
              <a:buClr>
                <a:schemeClr val="dk1"/>
              </a:buClr>
              <a:buSzPts val="1600"/>
              <a:buChar char="•"/>
              <a:defRPr sz="1600"/>
            </a:lvl9pPr>
          </a:lstStyle>
          <a:p/>
        </p:txBody>
      </p:sp>
      <p:sp>
        <p:nvSpPr>
          <p:cNvPr id="47" name="Google Shape;47;p7"/>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8" name="Google Shape;48;p7"/>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9" name="Google Shape;49;p7"/>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50" name="Shape 50"/>
        <p:cNvGrpSpPr/>
        <p:nvPr/>
      </p:nvGrpSpPr>
      <p:grpSpPr>
        <a:xfrm>
          <a:off x="0" y="0"/>
          <a:ext cx="0" cy="0"/>
          <a:chOff x="0" y="0"/>
          <a:chExt cx="0" cy="0"/>
        </a:xfrm>
      </p:grpSpPr>
      <p:pic>
        <p:nvPicPr>
          <p:cNvPr descr="SAEM Foundation.jpg" id="51" name="Google Shape;51;p8"/>
          <p:cNvPicPr preferRelativeResize="0"/>
          <p:nvPr/>
        </p:nvPicPr>
        <p:blipFill rotWithShape="1">
          <a:blip r:embed="rId2">
            <a:alphaModFix/>
          </a:blip>
          <a:srcRect b="18045" l="0" r="0" t="0"/>
          <a:stretch/>
        </p:blipFill>
        <p:spPr>
          <a:xfrm>
            <a:off x="0" y="0"/>
            <a:ext cx="9144000" cy="5620444"/>
          </a:xfrm>
          <a:prstGeom prst="rect">
            <a:avLst/>
          </a:prstGeom>
          <a:noFill/>
          <a:ln>
            <a:noFill/>
          </a:ln>
        </p:spPr>
      </p:pic>
      <p:sp>
        <p:nvSpPr>
          <p:cNvPr id="52" name="Google Shape;52;p8"/>
          <p:cNvSpPr txBox="1"/>
          <p:nvPr>
            <p:ph type="title"/>
          </p:nvPr>
        </p:nvSpPr>
        <p:spPr>
          <a:xfrm>
            <a:off x="457200" y="157774"/>
            <a:ext cx="8229600" cy="1143000"/>
          </a:xfrm>
          <a:prstGeom prst="rect">
            <a:avLst/>
          </a:prstGeom>
          <a:noFill/>
          <a:ln>
            <a:noFill/>
          </a:ln>
        </p:spPr>
        <p:txBody>
          <a:bodyPr anchorCtr="0" anchor="ctr" bIns="45700" lIns="91425" spcFirstLastPara="1" rIns="91425" wrap="square" tIns="45700">
            <a:normAutofit/>
          </a:bodyPr>
          <a:lstStyle>
            <a:lvl1pPr lvl="0" algn="l">
              <a:lnSpc>
                <a:spcPct val="100000"/>
              </a:lnSpc>
              <a:spcBef>
                <a:spcPts val="0"/>
              </a:spcBef>
              <a:spcAft>
                <a:spcPts val="0"/>
              </a:spcAft>
              <a:buClr>
                <a:schemeClr val="lt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3" name="Google Shape;53;p8"/>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4" name="Google Shape;54;p8"/>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5" name="Google Shape;55;p8"/>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56" name="Shape 56"/>
        <p:cNvGrpSpPr/>
        <p:nvPr/>
      </p:nvGrpSpPr>
      <p:grpSpPr>
        <a:xfrm>
          <a:off x="0" y="0"/>
          <a:ext cx="0" cy="0"/>
          <a:chOff x="0" y="0"/>
          <a:chExt cx="0" cy="0"/>
        </a:xfrm>
      </p:grpSpPr>
      <p:pic>
        <p:nvPicPr>
          <p:cNvPr descr="SAEM Foundation.jpg" id="57" name="Google Shape;57;p9"/>
          <p:cNvPicPr preferRelativeResize="0"/>
          <p:nvPr/>
        </p:nvPicPr>
        <p:blipFill rotWithShape="1">
          <a:blip r:embed="rId2">
            <a:alphaModFix/>
          </a:blip>
          <a:srcRect b="17017" l="0" r="0" t="0"/>
          <a:stretch/>
        </p:blipFill>
        <p:spPr>
          <a:xfrm>
            <a:off x="0" y="0"/>
            <a:ext cx="9144000" cy="5690994"/>
          </a:xfrm>
          <a:prstGeom prst="rect">
            <a:avLst/>
          </a:prstGeom>
          <a:noFill/>
          <a:ln>
            <a:noFill/>
          </a:ln>
        </p:spPr>
      </p:pic>
      <p:sp>
        <p:nvSpPr>
          <p:cNvPr id="58" name="Google Shape;58;p9"/>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9" name="Google Shape;59;p9"/>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0" name="Google Shape;60;p9"/>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61" name="Shape 61"/>
        <p:cNvGrpSpPr/>
        <p:nvPr/>
      </p:nvGrpSpPr>
      <p:grpSpPr>
        <a:xfrm>
          <a:off x="0" y="0"/>
          <a:ext cx="0" cy="0"/>
          <a:chOff x="0" y="0"/>
          <a:chExt cx="0" cy="0"/>
        </a:xfrm>
      </p:grpSpPr>
      <p:pic>
        <p:nvPicPr>
          <p:cNvPr descr="SAEM Foundation.jpg" id="62" name="Google Shape;62;p10"/>
          <p:cNvPicPr preferRelativeResize="0"/>
          <p:nvPr/>
        </p:nvPicPr>
        <p:blipFill rotWithShape="1">
          <a:blip r:embed="rId2">
            <a:alphaModFix/>
          </a:blip>
          <a:srcRect b="18731" l="0" r="0" t="0"/>
          <a:stretch/>
        </p:blipFill>
        <p:spPr>
          <a:xfrm>
            <a:off x="0" y="0"/>
            <a:ext cx="9144000" cy="5573411"/>
          </a:xfrm>
          <a:prstGeom prst="rect">
            <a:avLst/>
          </a:prstGeom>
          <a:noFill/>
          <a:ln>
            <a:noFill/>
          </a:ln>
        </p:spPr>
      </p:pic>
      <p:sp>
        <p:nvSpPr>
          <p:cNvPr id="63" name="Google Shape;63;p10"/>
          <p:cNvSpPr txBox="1"/>
          <p:nvPr>
            <p:ph type="title"/>
          </p:nvPr>
        </p:nvSpPr>
        <p:spPr>
          <a:xfrm>
            <a:off x="457200" y="273050"/>
            <a:ext cx="3008313" cy="1162050"/>
          </a:xfrm>
          <a:prstGeom prst="rect">
            <a:avLst/>
          </a:prstGeom>
          <a:noFill/>
          <a:ln>
            <a:noFill/>
          </a:ln>
        </p:spPr>
        <p:txBody>
          <a:bodyPr anchorCtr="0" anchor="b" bIns="45700" lIns="91425" spcFirstLastPara="1" rIns="91425" wrap="square" tIns="45700">
            <a:normAutofit/>
          </a:bodyPr>
          <a:lstStyle>
            <a:lvl1pPr lvl="0" algn="l">
              <a:lnSpc>
                <a:spcPct val="100000"/>
              </a:lnSpc>
              <a:spcBef>
                <a:spcPts val="0"/>
              </a:spcBef>
              <a:spcAft>
                <a:spcPts val="0"/>
              </a:spcAft>
              <a:buClr>
                <a:schemeClr val="lt1"/>
              </a:buClr>
              <a:buSzPts val="2000"/>
              <a:buFont typeface="Calibri"/>
              <a:buNone/>
              <a:defRPr b="1" sz="2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4" name="Google Shape;64;p10"/>
          <p:cNvSpPr txBox="1"/>
          <p:nvPr>
            <p:ph idx="1" type="body"/>
          </p:nvPr>
        </p:nvSpPr>
        <p:spPr>
          <a:xfrm>
            <a:off x="3575050" y="273050"/>
            <a:ext cx="5111750" cy="5853113"/>
          </a:xfrm>
          <a:prstGeom prst="rect">
            <a:avLst/>
          </a:prstGeom>
          <a:noFill/>
          <a:ln>
            <a:noFill/>
          </a:ln>
        </p:spPr>
        <p:txBody>
          <a:bodyPr anchorCtr="0" anchor="t" bIns="45700" lIns="91425" spcFirstLastPara="1" rIns="91425" wrap="square" tIns="45700">
            <a:normAutofit/>
          </a:bodyPr>
          <a:lstStyle>
            <a:lvl1pPr indent="-431800" lvl="0" marL="457200" algn="l">
              <a:lnSpc>
                <a:spcPct val="100000"/>
              </a:lnSpc>
              <a:spcBef>
                <a:spcPts val="640"/>
              </a:spcBef>
              <a:spcAft>
                <a:spcPts val="0"/>
              </a:spcAft>
              <a:buClr>
                <a:schemeClr val="dk1"/>
              </a:buClr>
              <a:buSzPts val="3200"/>
              <a:buChar char="•"/>
              <a:defRPr sz="3200"/>
            </a:lvl1pPr>
            <a:lvl2pPr indent="-406400" lvl="1" marL="914400" algn="l">
              <a:lnSpc>
                <a:spcPct val="100000"/>
              </a:lnSpc>
              <a:spcBef>
                <a:spcPts val="560"/>
              </a:spcBef>
              <a:spcAft>
                <a:spcPts val="0"/>
              </a:spcAft>
              <a:buClr>
                <a:schemeClr val="dk1"/>
              </a:buClr>
              <a:buSzPts val="2800"/>
              <a:buChar char="–"/>
              <a:defRPr sz="2800"/>
            </a:lvl2pPr>
            <a:lvl3pPr indent="-381000" lvl="2" marL="1371600" algn="l">
              <a:lnSpc>
                <a:spcPct val="100000"/>
              </a:lnSpc>
              <a:spcBef>
                <a:spcPts val="480"/>
              </a:spcBef>
              <a:spcAft>
                <a:spcPts val="0"/>
              </a:spcAft>
              <a:buClr>
                <a:schemeClr val="dk1"/>
              </a:buClr>
              <a:buSzPts val="2400"/>
              <a:buChar char="•"/>
              <a:defRPr sz="2400"/>
            </a:lvl3pPr>
            <a:lvl4pPr indent="-355600" lvl="3" marL="1828800" algn="l">
              <a:lnSpc>
                <a:spcPct val="100000"/>
              </a:lnSpc>
              <a:spcBef>
                <a:spcPts val="400"/>
              </a:spcBef>
              <a:spcAft>
                <a:spcPts val="0"/>
              </a:spcAft>
              <a:buClr>
                <a:schemeClr val="dk1"/>
              </a:buClr>
              <a:buSzPts val="2000"/>
              <a:buChar char="–"/>
              <a:defRPr sz="2000"/>
            </a:lvl4pPr>
            <a:lvl5pPr indent="-355600" lvl="4" marL="2286000" algn="l">
              <a:lnSpc>
                <a:spcPct val="100000"/>
              </a:lnSpc>
              <a:spcBef>
                <a:spcPts val="400"/>
              </a:spcBef>
              <a:spcAft>
                <a:spcPts val="0"/>
              </a:spcAft>
              <a:buClr>
                <a:schemeClr val="dk1"/>
              </a:buClr>
              <a:buSzPts val="2000"/>
              <a:buChar char="»"/>
              <a:defRPr sz="2000"/>
            </a:lvl5pPr>
            <a:lvl6pPr indent="-355600" lvl="5" marL="2743200" algn="l">
              <a:lnSpc>
                <a:spcPct val="100000"/>
              </a:lnSpc>
              <a:spcBef>
                <a:spcPts val="400"/>
              </a:spcBef>
              <a:spcAft>
                <a:spcPts val="0"/>
              </a:spcAft>
              <a:buClr>
                <a:schemeClr val="dk1"/>
              </a:buClr>
              <a:buSzPts val="2000"/>
              <a:buChar char="•"/>
              <a:defRPr sz="2000"/>
            </a:lvl6pPr>
            <a:lvl7pPr indent="-355600" lvl="6" marL="3200400" algn="l">
              <a:lnSpc>
                <a:spcPct val="100000"/>
              </a:lnSpc>
              <a:spcBef>
                <a:spcPts val="400"/>
              </a:spcBef>
              <a:spcAft>
                <a:spcPts val="0"/>
              </a:spcAft>
              <a:buClr>
                <a:schemeClr val="dk1"/>
              </a:buClr>
              <a:buSzPts val="2000"/>
              <a:buChar char="•"/>
              <a:defRPr sz="2000"/>
            </a:lvl7pPr>
            <a:lvl8pPr indent="-355600" lvl="7" marL="3657600" algn="l">
              <a:lnSpc>
                <a:spcPct val="100000"/>
              </a:lnSpc>
              <a:spcBef>
                <a:spcPts val="400"/>
              </a:spcBef>
              <a:spcAft>
                <a:spcPts val="0"/>
              </a:spcAft>
              <a:buClr>
                <a:schemeClr val="dk1"/>
              </a:buClr>
              <a:buSzPts val="2000"/>
              <a:buChar char="•"/>
              <a:defRPr sz="2000"/>
            </a:lvl8pPr>
            <a:lvl9pPr indent="-355600" lvl="8" marL="4114800" algn="l">
              <a:lnSpc>
                <a:spcPct val="100000"/>
              </a:lnSpc>
              <a:spcBef>
                <a:spcPts val="400"/>
              </a:spcBef>
              <a:spcAft>
                <a:spcPts val="0"/>
              </a:spcAft>
              <a:buClr>
                <a:schemeClr val="dk1"/>
              </a:buClr>
              <a:buSzPts val="2000"/>
              <a:buChar char="•"/>
              <a:defRPr sz="2000"/>
            </a:lvl9pPr>
          </a:lstStyle>
          <a:p/>
        </p:txBody>
      </p:sp>
      <p:sp>
        <p:nvSpPr>
          <p:cNvPr id="65" name="Google Shape;65;p10"/>
          <p:cNvSpPr txBox="1"/>
          <p:nvPr>
            <p:ph idx="2" type="body"/>
          </p:nvPr>
        </p:nvSpPr>
        <p:spPr>
          <a:xfrm>
            <a:off x="457200" y="1435100"/>
            <a:ext cx="3008313" cy="4691063"/>
          </a:xfrm>
          <a:prstGeom prst="rect">
            <a:avLst/>
          </a:prstGeom>
          <a:noFill/>
          <a:ln>
            <a:noFill/>
          </a:ln>
        </p:spPr>
        <p:txBody>
          <a:bodyPr anchorCtr="0" anchor="t" bIns="45700" lIns="91425" spcFirstLastPara="1" rIns="91425" wrap="square" tIns="45700">
            <a:normAutofit/>
          </a:bodyPr>
          <a:lstStyle>
            <a:lvl1pPr indent="-228600" lvl="0" marL="457200" algn="l">
              <a:lnSpc>
                <a:spcPct val="100000"/>
              </a:lnSpc>
              <a:spcBef>
                <a:spcPts val="280"/>
              </a:spcBef>
              <a:spcAft>
                <a:spcPts val="0"/>
              </a:spcAft>
              <a:buClr>
                <a:schemeClr val="dk1"/>
              </a:buClr>
              <a:buSzPts val="1400"/>
              <a:buNone/>
              <a:defRPr sz="1400"/>
            </a:lvl1pPr>
            <a:lvl2pPr indent="-228600" lvl="1" marL="914400" algn="l">
              <a:lnSpc>
                <a:spcPct val="100000"/>
              </a:lnSpc>
              <a:spcBef>
                <a:spcPts val="240"/>
              </a:spcBef>
              <a:spcAft>
                <a:spcPts val="0"/>
              </a:spcAft>
              <a:buClr>
                <a:schemeClr val="dk1"/>
              </a:buClr>
              <a:buSzPts val="1200"/>
              <a:buNone/>
              <a:defRPr sz="1200"/>
            </a:lvl2pPr>
            <a:lvl3pPr indent="-228600" lvl="2" marL="1371600" algn="l">
              <a:lnSpc>
                <a:spcPct val="100000"/>
              </a:lnSpc>
              <a:spcBef>
                <a:spcPts val="200"/>
              </a:spcBef>
              <a:spcAft>
                <a:spcPts val="0"/>
              </a:spcAft>
              <a:buClr>
                <a:schemeClr val="dk1"/>
              </a:buClr>
              <a:buSzPts val="1000"/>
              <a:buNone/>
              <a:defRPr sz="1000"/>
            </a:lvl3pPr>
            <a:lvl4pPr indent="-228600" lvl="3" marL="1828800" algn="l">
              <a:lnSpc>
                <a:spcPct val="100000"/>
              </a:lnSpc>
              <a:spcBef>
                <a:spcPts val="180"/>
              </a:spcBef>
              <a:spcAft>
                <a:spcPts val="0"/>
              </a:spcAft>
              <a:buClr>
                <a:schemeClr val="dk1"/>
              </a:buClr>
              <a:buSzPts val="900"/>
              <a:buNone/>
              <a:defRPr sz="900"/>
            </a:lvl4pPr>
            <a:lvl5pPr indent="-228600" lvl="4" marL="2286000" algn="l">
              <a:lnSpc>
                <a:spcPct val="100000"/>
              </a:lnSpc>
              <a:spcBef>
                <a:spcPts val="180"/>
              </a:spcBef>
              <a:spcAft>
                <a:spcPts val="0"/>
              </a:spcAft>
              <a:buClr>
                <a:schemeClr val="dk1"/>
              </a:buClr>
              <a:buSzPts val="900"/>
              <a:buNone/>
              <a:defRPr sz="900"/>
            </a:lvl5pPr>
            <a:lvl6pPr indent="-228600" lvl="5" marL="2743200" algn="l">
              <a:lnSpc>
                <a:spcPct val="100000"/>
              </a:lnSpc>
              <a:spcBef>
                <a:spcPts val="180"/>
              </a:spcBef>
              <a:spcAft>
                <a:spcPts val="0"/>
              </a:spcAft>
              <a:buClr>
                <a:schemeClr val="dk1"/>
              </a:buClr>
              <a:buSzPts val="900"/>
              <a:buNone/>
              <a:defRPr sz="900"/>
            </a:lvl6pPr>
            <a:lvl7pPr indent="-228600" lvl="6" marL="3200400" algn="l">
              <a:lnSpc>
                <a:spcPct val="100000"/>
              </a:lnSpc>
              <a:spcBef>
                <a:spcPts val="180"/>
              </a:spcBef>
              <a:spcAft>
                <a:spcPts val="0"/>
              </a:spcAft>
              <a:buClr>
                <a:schemeClr val="dk1"/>
              </a:buClr>
              <a:buSzPts val="900"/>
              <a:buNone/>
              <a:defRPr sz="900"/>
            </a:lvl7pPr>
            <a:lvl8pPr indent="-228600" lvl="7" marL="3657600" algn="l">
              <a:lnSpc>
                <a:spcPct val="100000"/>
              </a:lnSpc>
              <a:spcBef>
                <a:spcPts val="180"/>
              </a:spcBef>
              <a:spcAft>
                <a:spcPts val="0"/>
              </a:spcAft>
              <a:buClr>
                <a:schemeClr val="dk1"/>
              </a:buClr>
              <a:buSzPts val="900"/>
              <a:buNone/>
              <a:defRPr sz="900"/>
            </a:lvl8pPr>
            <a:lvl9pPr indent="-228600" lvl="8" marL="4114800" algn="l">
              <a:lnSpc>
                <a:spcPct val="100000"/>
              </a:lnSpc>
              <a:spcBef>
                <a:spcPts val="180"/>
              </a:spcBef>
              <a:spcAft>
                <a:spcPts val="0"/>
              </a:spcAft>
              <a:buClr>
                <a:schemeClr val="dk1"/>
              </a:buClr>
              <a:buSzPts val="900"/>
              <a:buNone/>
              <a:defRPr sz="900"/>
            </a:lvl9pPr>
          </a:lstStyle>
          <a:p/>
        </p:txBody>
      </p:sp>
      <p:sp>
        <p:nvSpPr>
          <p:cNvPr id="66" name="Google Shape;66;p10"/>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7" name="Google Shape;67;p10"/>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8" name="Google Shape;68;p10"/>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69" name="Shape 69"/>
        <p:cNvGrpSpPr/>
        <p:nvPr/>
      </p:nvGrpSpPr>
      <p:grpSpPr>
        <a:xfrm>
          <a:off x="0" y="0"/>
          <a:ext cx="0" cy="0"/>
          <a:chOff x="0" y="0"/>
          <a:chExt cx="0" cy="0"/>
        </a:xfrm>
      </p:grpSpPr>
      <p:pic>
        <p:nvPicPr>
          <p:cNvPr descr="SAEM Foundation.jpg" id="70" name="Google Shape;70;p11"/>
          <p:cNvPicPr preferRelativeResize="0"/>
          <p:nvPr/>
        </p:nvPicPr>
        <p:blipFill rotWithShape="1">
          <a:blip r:embed="rId2">
            <a:alphaModFix/>
          </a:blip>
          <a:srcRect b="17357" l="0" r="0" t="0"/>
          <a:stretch/>
        </p:blipFill>
        <p:spPr>
          <a:xfrm>
            <a:off x="0" y="0"/>
            <a:ext cx="9144000" cy="5667477"/>
          </a:xfrm>
          <a:prstGeom prst="rect">
            <a:avLst/>
          </a:prstGeom>
          <a:noFill/>
          <a:ln>
            <a:noFill/>
          </a:ln>
        </p:spPr>
      </p:pic>
      <p:sp>
        <p:nvSpPr>
          <p:cNvPr id="71" name="Google Shape;71;p11"/>
          <p:cNvSpPr txBox="1"/>
          <p:nvPr>
            <p:ph type="title"/>
          </p:nvPr>
        </p:nvSpPr>
        <p:spPr>
          <a:xfrm>
            <a:off x="1792288" y="4800600"/>
            <a:ext cx="5486400" cy="566738"/>
          </a:xfrm>
          <a:prstGeom prst="rect">
            <a:avLst/>
          </a:prstGeom>
          <a:noFill/>
          <a:ln>
            <a:noFill/>
          </a:ln>
        </p:spPr>
        <p:txBody>
          <a:bodyPr anchorCtr="0" anchor="b" bIns="45700" lIns="91425" spcFirstLastPara="1" rIns="91425" wrap="square" tIns="45700">
            <a:normAutofit/>
          </a:bodyPr>
          <a:lstStyle>
            <a:lvl1pPr lvl="0" algn="l">
              <a:lnSpc>
                <a:spcPct val="100000"/>
              </a:lnSpc>
              <a:spcBef>
                <a:spcPts val="0"/>
              </a:spcBef>
              <a:spcAft>
                <a:spcPts val="0"/>
              </a:spcAft>
              <a:buClr>
                <a:schemeClr val="lt1"/>
              </a:buClr>
              <a:buSzPts val="2000"/>
              <a:buFont typeface="Calibri"/>
              <a:buNone/>
              <a:defRPr b="1" sz="2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2" name="Google Shape;72;p11"/>
          <p:cNvSpPr/>
          <p:nvPr>
            <p:ph idx="2" type="pic"/>
          </p:nvPr>
        </p:nvSpPr>
        <p:spPr>
          <a:xfrm>
            <a:off x="1792288" y="612775"/>
            <a:ext cx="5486400" cy="4114800"/>
          </a:xfrm>
          <a:prstGeom prst="rect">
            <a:avLst/>
          </a:prstGeom>
          <a:noFill/>
          <a:ln>
            <a:noFill/>
          </a:ln>
        </p:spPr>
      </p:sp>
      <p:sp>
        <p:nvSpPr>
          <p:cNvPr id="73" name="Google Shape;73;p11"/>
          <p:cNvSpPr txBox="1"/>
          <p:nvPr>
            <p:ph idx="1" type="body"/>
          </p:nvPr>
        </p:nvSpPr>
        <p:spPr>
          <a:xfrm>
            <a:off x="1792288" y="5367338"/>
            <a:ext cx="5486400" cy="804862"/>
          </a:xfrm>
          <a:prstGeom prst="rect">
            <a:avLst/>
          </a:prstGeom>
          <a:noFill/>
          <a:ln>
            <a:noFill/>
          </a:ln>
        </p:spPr>
        <p:txBody>
          <a:bodyPr anchorCtr="0" anchor="t" bIns="45700" lIns="91425" spcFirstLastPara="1" rIns="91425" wrap="square" tIns="45700">
            <a:normAutofit/>
          </a:bodyPr>
          <a:lstStyle>
            <a:lvl1pPr indent="-228600" lvl="0" marL="457200" algn="l">
              <a:lnSpc>
                <a:spcPct val="100000"/>
              </a:lnSpc>
              <a:spcBef>
                <a:spcPts val="280"/>
              </a:spcBef>
              <a:spcAft>
                <a:spcPts val="0"/>
              </a:spcAft>
              <a:buClr>
                <a:schemeClr val="dk1"/>
              </a:buClr>
              <a:buSzPts val="1400"/>
              <a:buNone/>
              <a:defRPr sz="1400"/>
            </a:lvl1pPr>
            <a:lvl2pPr indent="-228600" lvl="1" marL="914400" algn="l">
              <a:lnSpc>
                <a:spcPct val="100000"/>
              </a:lnSpc>
              <a:spcBef>
                <a:spcPts val="240"/>
              </a:spcBef>
              <a:spcAft>
                <a:spcPts val="0"/>
              </a:spcAft>
              <a:buClr>
                <a:schemeClr val="dk1"/>
              </a:buClr>
              <a:buSzPts val="1200"/>
              <a:buNone/>
              <a:defRPr sz="1200"/>
            </a:lvl2pPr>
            <a:lvl3pPr indent="-228600" lvl="2" marL="1371600" algn="l">
              <a:lnSpc>
                <a:spcPct val="100000"/>
              </a:lnSpc>
              <a:spcBef>
                <a:spcPts val="200"/>
              </a:spcBef>
              <a:spcAft>
                <a:spcPts val="0"/>
              </a:spcAft>
              <a:buClr>
                <a:schemeClr val="dk1"/>
              </a:buClr>
              <a:buSzPts val="1000"/>
              <a:buNone/>
              <a:defRPr sz="1000"/>
            </a:lvl3pPr>
            <a:lvl4pPr indent="-228600" lvl="3" marL="1828800" algn="l">
              <a:lnSpc>
                <a:spcPct val="100000"/>
              </a:lnSpc>
              <a:spcBef>
                <a:spcPts val="180"/>
              </a:spcBef>
              <a:spcAft>
                <a:spcPts val="0"/>
              </a:spcAft>
              <a:buClr>
                <a:schemeClr val="dk1"/>
              </a:buClr>
              <a:buSzPts val="900"/>
              <a:buNone/>
              <a:defRPr sz="900"/>
            </a:lvl4pPr>
            <a:lvl5pPr indent="-228600" lvl="4" marL="2286000" algn="l">
              <a:lnSpc>
                <a:spcPct val="100000"/>
              </a:lnSpc>
              <a:spcBef>
                <a:spcPts val="180"/>
              </a:spcBef>
              <a:spcAft>
                <a:spcPts val="0"/>
              </a:spcAft>
              <a:buClr>
                <a:schemeClr val="dk1"/>
              </a:buClr>
              <a:buSzPts val="900"/>
              <a:buNone/>
              <a:defRPr sz="900"/>
            </a:lvl5pPr>
            <a:lvl6pPr indent="-228600" lvl="5" marL="2743200" algn="l">
              <a:lnSpc>
                <a:spcPct val="100000"/>
              </a:lnSpc>
              <a:spcBef>
                <a:spcPts val="180"/>
              </a:spcBef>
              <a:spcAft>
                <a:spcPts val="0"/>
              </a:spcAft>
              <a:buClr>
                <a:schemeClr val="dk1"/>
              </a:buClr>
              <a:buSzPts val="900"/>
              <a:buNone/>
              <a:defRPr sz="900"/>
            </a:lvl6pPr>
            <a:lvl7pPr indent="-228600" lvl="6" marL="3200400" algn="l">
              <a:lnSpc>
                <a:spcPct val="100000"/>
              </a:lnSpc>
              <a:spcBef>
                <a:spcPts val="180"/>
              </a:spcBef>
              <a:spcAft>
                <a:spcPts val="0"/>
              </a:spcAft>
              <a:buClr>
                <a:schemeClr val="dk1"/>
              </a:buClr>
              <a:buSzPts val="900"/>
              <a:buNone/>
              <a:defRPr sz="900"/>
            </a:lvl7pPr>
            <a:lvl8pPr indent="-228600" lvl="7" marL="3657600" algn="l">
              <a:lnSpc>
                <a:spcPct val="100000"/>
              </a:lnSpc>
              <a:spcBef>
                <a:spcPts val="180"/>
              </a:spcBef>
              <a:spcAft>
                <a:spcPts val="0"/>
              </a:spcAft>
              <a:buClr>
                <a:schemeClr val="dk1"/>
              </a:buClr>
              <a:buSzPts val="900"/>
              <a:buNone/>
              <a:defRPr sz="900"/>
            </a:lvl8pPr>
            <a:lvl9pPr indent="-228600" lvl="8" marL="4114800" algn="l">
              <a:lnSpc>
                <a:spcPct val="100000"/>
              </a:lnSpc>
              <a:spcBef>
                <a:spcPts val="180"/>
              </a:spcBef>
              <a:spcAft>
                <a:spcPts val="0"/>
              </a:spcAft>
              <a:buClr>
                <a:schemeClr val="dk1"/>
              </a:buClr>
              <a:buSzPts val="900"/>
              <a:buNone/>
              <a:defRPr sz="900"/>
            </a:lvl9pPr>
          </a:lstStyle>
          <a:p/>
        </p:txBody>
      </p:sp>
      <p:sp>
        <p:nvSpPr>
          <p:cNvPr id="74" name="Google Shape;74;p11"/>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5" name="Google Shape;75;p11"/>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6" name="Google Shape;76;p11"/>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image" Target="../media/image1.jpg"/><Relationship Id="rId2" Type="http://schemas.openxmlformats.org/officeDocument/2006/relationships/image" Target="../media/image2.jpg"/><Relationship Id="rId3" Type="http://schemas.openxmlformats.org/officeDocument/2006/relationships/slideLayout" Target="../slideLayouts/slideLayout1.xml"/><Relationship Id="rId4" Type="http://schemas.openxmlformats.org/officeDocument/2006/relationships/slideLayout" Target="../slideLayouts/slideLayout2.xml"/><Relationship Id="rId11" Type="http://schemas.openxmlformats.org/officeDocument/2006/relationships/slideLayout" Target="../slideLayouts/slideLayout9.xml"/><Relationship Id="rId10" Type="http://schemas.openxmlformats.org/officeDocument/2006/relationships/slideLayout" Target="../slideLayouts/slideLayout8.xml"/><Relationship Id="rId12" Type="http://schemas.openxmlformats.org/officeDocument/2006/relationships/theme" Target="../theme/theme2.xml"/><Relationship Id="rId9" Type="http://schemas.openxmlformats.org/officeDocument/2006/relationships/slideLayout" Target="../slideLayouts/slideLayout7.xml"/><Relationship Id="rId5" Type="http://schemas.openxmlformats.org/officeDocument/2006/relationships/slideLayout" Target="../slideLayouts/slideLayout3.xml"/><Relationship Id="rId6" Type="http://schemas.openxmlformats.org/officeDocument/2006/relationships/slideLayout" Target="../slideLayouts/slideLayout4.xml"/><Relationship Id="rId7" Type="http://schemas.openxmlformats.org/officeDocument/2006/relationships/slideLayout" Target="../slideLayouts/slideLayout5.xml"/><Relationship Id="rId8" Type="http://schemas.openxmlformats.org/officeDocument/2006/relationships/slideLayout" Target="../slideLayouts/slideLayout6.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5" name="Shape 5"/>
        <p:cNvGrpSpPr/>
        <p:nvPr/>
      </p:nvGrpSpPr>
      <p:grpSpPr>
        <a:xfrm>
          <a:off x="0" y="0"/>
          <a:ext cx="0" cy="0"/>
          <a:chOff x="0" y="0"/>
          <a:chExt cx="0" cy="0"/>
        </a:xfrm>
      </p:grpSpPr>
      <p:pic>
        <p:nvPicPr>
          <p:cNvPr descr="Title 3 AEM.jpg" id="6" name="Google Shape;6;p2"/>
          <p:cNvPicPr preferRelativeResize="0"/>
          <p:nvPr/>
        </p:nvPicPr>
        <p:blipFill rotWithShape="1">
          <a:blip r:embed="rId1">
            <a:alphaModFix/>
          </a:blip>
          <a:srcRect b="10671" l="0" r="0" t="0"/>
          <a:stretch/>
        </p:blipFill>
        <p:spPr>
          <a:xfrm>
            <a:off x="0" y="0"/>
            <a:ext cx="9144000" cy="6126163"/>
          </a:xfrm>
          <a:prstGeom prst="rect">
            <a:avLst/>
          </a:prstGeom>
          <a:noFill/>
          <a:ln>
            <a:noFill/>
          </a:ln>
        </p:spPr>
      </p:pic>
      <p:sp>
        <p:nvSpPr>
          <p:cNvPr id="7" name="Google Shape;7;p2"/>
          <p:cNvSpPr txBox="1"/>
          <p:nvPr>
            <p:ph type="title"/>
          </p:nvPr>
        </p:nvSpPr>
        <p:spPr>
          <a:xfrm>
            <a:off x="457200" y="157774"/>
            <a:ext cx="8229600" cy="1143000"/>
          </a:xfrm>
          <a:prstGeom prst="rect">
            <a:avLst/>
          </a:prstGeom>
          <a:noFill/>
          <a:ln>
            <a:noFill/>
          </a:ln>
        </p:spPr>
        <p:txBody>
          <a:bodyPr anchorCtr="0" anchor="ctr" bIns="45700" lIns="91425" spcFirstLastPara="1" rIns="91425" wrap="square" tIns="45700">
            <a:normAutofit/>
          </a:bodyPr>
          <a:lstStyle>
            <a:lvl1pPr lvl="0" marR="0" rtl="0" algn="l">
              <a:lnSpc>
                <a:spcPct val="100000"/>
              </a:lnSpc>
              <a:spcBef>
                <a:spcPts val="0"/>
              </a:spcBef>
              <a:spcAft>
                <a:spcPts val="0"/>
              </a:spcAft>
              <a:buClr>
                <a:schemeClr val="lt1"/>
              </a:buClr>
              <a:buSzPts val="4400"/>
              <a:buFont typeface="Calibri"/>
              <a:buNone/>
              <a:defRPr b="0" i="0" sz="4400" u="none" cap="none" strike="noStrike">
                <a:solidFill>
                  <a:schemeClr val="lt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8" name="Google Shape;8;p2"/>
          <p:cNvSpPr txBox="1"/>
          <p:nvPr>
            <p:ph idx="1" type="body"/>
          </p:nvPr>
        </p:nvSpPr>
        <p:spPr>
          <a:xfrm>
            <a:off x="457200" y="1600200"/>
            <a:ext cx="8229600" cy="4525963"/>
          </a:xfrm>
          <a:prstGeom prst="rect">
            <a:avLst/>
          </a:prstGeom>
          <a:noFill/>
          <a:ln>
            <a:noFill/>
          </a:ln>
        </p:spPr>
        <p:txBody>
          <a:bodyPr anchorCtr="0" anchor="t" bIns="45700" lIns="91425" spcFirstLastPara="1" rIns="91425" wrap="square" tIns="45700">
            <a:normAutofit/>
          </a:bodyPr>
          <a:lstStyle>
            <a:lvl1pPr indent="-431800" lvl="0" marL="457200" marR="0" rtl="0" algn="l">
              <a:lnSpc>
                <a:spcPct val="100000"/>
              </a:lnSpc>
              <a:spcBef>
                <a:spcPts val="640"/>
              </a:spcBef>
              <a:spcAft>
                <a:spcPts val="0"/>
              </a:spcAft>
              <a:buClr>
                <a:schemeClr val="dk1"/>
              </a:buClr>
              <a:buSzPts val="3200"/>
              <a:buFont typeface="Arial"/>
              <a:buChar char="•"/>
              <a:defRPr b="0" i="0" sz="3200" u="none" cap="none" strike="noStrike">
                <a:solidFill>
                  <a:schemeClr val="dk1"/>
                </a:solidFill>
                <a:latin typeface="Calibri"/>
                <a:ea typeface="Calibri"/>
                <a:cs typeface="Calibri"/>
                <a:sym typeface="Calibri"/>
              </a:defRPr>
            </a:lvl1pPr>
            <a:lvl2pPr indent="-406400" lvl="1" marL="914400" marR="0" rtl="0" algn="l">
              <a:lnSpc>
                <a:spcPct val="100000"/>
              </a:lnSpc>
              <a:spcBef>
                <a:spcPts val="56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2pPr>
            <a:lvl3pPr indent="-381000" lvl="2" marL="1371600" marR="0" rtl="0" algn="l">
              <a:lnSpc>
                <a:spcPct val="100000"/>
              </a:lnSpc>
              <a:spcBef>
                <a:spcPts val="48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3pPr>
            <a:lvl4pPr indent="-355600" lvl="3" marL="1828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4pPr>
            <a:lvl5pPr indent="-355600" lvl="4" marL="22860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5pPr>
            <a:lvl6pPr indent="-355600" lvl="5" marL="27432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sp>
        <p:nvSpPr>
          <p:cNvPr id="9" name="Google Shape;9;p2"/>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rgbClr val="888888"/>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10" name="Google Shape;10;p2"/>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marR="0" rtl="0" algn="ctr">
              <a:lnSpc>
                <a:spcPct val="100000"/>
              </a:lnSpc>
              <a:spcBef>
                <a:spcPts val="0"/>
              </a:spcBef>
              <a:spcAft>
                <a:spcPts val="0"/>
              </a:spcAft>
              <a:buClr>
                <a:srgbClr val="000000"/>
              </a:buClr>
              <a:buSzPts val="1400"/>
              <a:buFont typeface="Arial"/>
              <a:buNone/>
              <a:defRPr b="0" i="0" sz="1200" u="none" cap="none" strike="noStrike">
                <a:solidFill>
                  <a:srgbClr val="888888"/>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11" name="Google Shape;11;p2"/>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pic>
        <p:nvPicPr>
          <p:cNvPr id="12" name="Google Shape;12;p2"/>
          <p:cNvPicPr preferRelativeResize="0"/>
          <p:nvPr/>
        </p:nvPicPr>
        <p:blipFill rotWithShape="1">
          <a:blip r:embed="rId2">
            <a:alphaModFix/>
          </a:blip>
          <a:srcRect b="13562" l="1075" r="5440" t="5069"/>
          <a:stretch/>
        </p:blipFill>
        <p:spPr>
          <a:xfrm>
            <a:off x="5633975" y="5881950"/>
            <a:ext cx="3500500" cy="930025"/>
          </a:xfrm>
          <a:prstGeom prst="rect">
            <a:avLst/>
          </a:prstGeom>
          <a:noFill/>
          <a:ln>
            <a:noFill/>
          </a:ln>
        </p:spPr>
      </p:pic>
    </p:spTree>
  </p:cSld>
  <p:clrMap accent1="accent1" accent2="accent2" accent3="accent3" accent4="accent4" accent5="accent5" accent6="accent6" bg1="lt1" bg2="dk2" tx1="dk1" tx2="lt2" folHlink="folHlink" hlink="hlink"/>
  <p:sldLayoutIdLst>
    <p:sldLayoutId id="2147483649" r:id="rId3"/>
    <p:sldLayoutId id="2147483650" r:id="rId4"/>
    <p:sldLayoutId id="2147483651" r:id="rId5"/>
    <p:sldLayoutId id="2147483652" r:id="rId6"/>
    <p:sldLayoutId id="2147483653" r:id="rId7"/>
    <p:sldLayoutId id="2147483654" r:id="rId8"/>
    <p:sldLayoutId id="2147483655" r:id="rId9"/>
    <p:sldLayoutId id="2147483656" r:id="rId10"/>
    <p:sldLayoutId id="2147483657"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5.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0" name="Shape 80"/>
        <p:cNvGrpSpPr/>
        <p:nvPr/>
      </p:nvGrpSpPr>
      <p:grpSpPr>
        <a:xfrm>
          <a:off x="0" y="0"/>
          <a:ext cx="0" cy="0"/>
          <a:chOff x="0" y="0"/>
          <a:chExt cx="0" cy="0"/>
        </a:xfrm>
      </p:grpSpPr>
      <p:sp>
        <p:nvSpPr>
          <p:cNvPr id="81" name="Google Shape;81;p1"/>
          <p:cNvSpPr txBox="1"/>
          <p:nvPr>
            <p:ph type="ctrTitle"/>
          </p:nvPr>
        </p:nvSpPr>
        <p:spPr>
          <a:xfrm>
            <a:off x="457200" y="1656237"/>
            <a:ext cx="7772400" cy="2887800"/>
          </a:xfrm>
          <a:prstGeom prst="rect">
            <a:avLst/>
          </a:prstGeom>
          <a:noFill/>
          <a:ln>
            <a:noFill/>
          </a:ln>
        </p:spPr>
        <p:txBody>
          <a:bodyPr anchorCtr="0" anchor="ctr" bIns="45700" lIns="91425" spcFirstLastPara="1" rIns="91425" wrap="square" tIns="45700">
            <a:normAutofit/>
          </a:bodyPr>
          <a:lstStyle/>
          <a:p>
            <a:pPr indent="0" lvl="0" marL="0" rtl="0" algn="l">
              <a:lnSpc>
                <a:spcPct val="100000"/>
              </a:lnSpc>
              <a:spcBef>
                <a:spcPts val="0"/>
              </a:spcBef>
              <a:spcAft>
                <a:spcPts val="0"/>
              </a:spcAft>
              <a:buClr>
                <a:schemeClr val="lt1"/>
              </a:buClr>
              <a:buSzPts val="4400"/>
              <a:buFont typeface="Calibri"/>
              <a:buNone/>
            </a:pPr>
            <a:r>
              <a:rPr b="1" lang="en-US"/>
              <a:t>No Easy Answers</a:t>
            </a:r>
            <a:r>
              <a:rPr lang="en-US"/>
              <a:t> – </a:t>
            </a:r>
            <a:br>
              <a:rPr lang="en-US"/>
            </a:br>
            <a:r>
              <a:rPr lang="en-US"/>
              <a:t>Strategies for Leading </a:t>
            </a:r>
            <a:endParaRPr/>
          </a:p>
          <a:p>
            <a:pPr indent="0" lvl="0" marL="0" rtl="0" algn="l">
              <a:lnSpc>
                <a:spcPct val="100000"/>
              </a:lnSpc>
              <a:spcBef>
                <a:spcPts val="0"/>
              </a:spcBef>
              <a:spcAft>
                <a:spcPts val="0"/>
              </a:spcAft>
              <a:buClr>
                <a:schemeClr val="lt1"/>
              </a:buClr>
              <a:buSzPts val="4400"/>
              <a:buFont typeface="Calibri"/>
              <a:buNone/>
            </a:pPr>
            <a:r>
              <a:rPr lang="en-US"/>
              <a:t>in Chaotic Times</a:t>
            </a:r>
            <a:endParaRPr/>
          </a:p>
        </p:txBody>
      </p:sp>
      <p:sp>
        <p:nvSpPr>
          <p:cNvPr id="82" name="Google Shape;82;p1"/>
          <p:cNvSpPr txBox="1"/>
          <p:nvPr/>
        </p:nvSpPr>
        <p:spPr>
          <a:xfrm>
            <a:off x="375775" y="4801650"/>
            <a:ext cx="7418100" cy="14316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US" sz="2700">
                <a:latin typeface="Calibri"/>
                <a:ea typeface="Calibri"/>
                <a:cs typeface="Calibri"/>
                <a:sym typeface="Calibri"/>
              </a:rPr>
              <a:t>AACEM Leadership Development Working Group</a:t>
            </a:r>
            <a:endParaRPr sz="2700">
              <a:latin typeface="Calibri"/>
              <a:ea typeface="Calibri"/>
              <a:cs typeface="Calibri"/>
              <a:sym typeface="Calibri"/>
            </a:endParaRPr>
          </a:p>
          <a:p>
            <a:pPr indent="0" lvl="0" marL="0" rtl="0" algn="l">
              <a:spcBef>
                <a:spcPts val="0"/>
              </a:spcBef>
              <a:spcAft>
                <a:spcPts val="0"/>
              </a:spcAft>
              <a:buNone/>
            </a:pPr>
            <a:r>
              <a:rPr lang="en-US" sz="2700">
                <a:latin typeface="Calibri"/>
                <a:ea typeface="Calibri"/>
                <a:cs typeface="Calibri"/>
                <a:sym typeface="Calibri"/>
              </a:rPr>
              <a:t>With Guest Presenter Michael J. Stamos, MD</a:t>
            </a:r>
            <a:endParaRPr sz="2700">
              <a:latin typeface="Calibri"/>
              <a:ea typeface="Calibri"/>
              <a:cs typeface="Calibri"/>
              <a:sym typeface="Calibri"/>
            </a:endParaRPr>
          </a:p>
          <a:p>
            <a:pPr indent="0" lvl="0" marL="0" rtl="0" algn="l">
              <a:spcBef>
                <a:spcPts val="0"/>
              </a:spcBef>
              <a:spcAft>
                <a:spcPts val="0"/>
              </a:spcAft>
              <a:buNone/>
            </a:pPr>
            <a:r>
              <a:rPr lang="en-US" sz="2700">
                <a:latin typeface="Calibri"/>
                <a:ea typeface="Calibri"/>
                <a:cs typeface="Calibri"/>
                <a:sym typeface="Calibri"/>
              </a:rPr>
              <a:t>Dean, UCI School of Medicine</a:t>
            </a:r>
            <a:endParaRPr sz="2700">
              <a:latin typeface="Calibri"/>
              <a:ea typeface="Calibri"/>
              <a:cs typeface="Calibri"/>
              <a:sym typeface="Calibri"/>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6" name="Shape 86"/>
        <p:cNvGrpSpPr/>
        <p:nvPr/>
      </p:nvGrpSpPr>
      <p:grpSpPr>
        <a:xfrm>
          <a:off x="0" y="0"/>
          <a:ext cx="0" cy="0"/>
          <a:chOff x="0" y="0"/>
          <a:chExt cx="0" cy="0"/>
        </a:xfrm>
      </p:grpSpPr>
      <p:sp>
        <p:nvSpPr>
          <p:cNvPr id="87" name="Google Shape;87;g210e4ebf1e0_1_0"/>
          <p:cNvSpPr txBox="1"/>
          <p:nvPr>
            <p:ph type="title"/>
          </p:nvPr>
        </p:nvSpPr>
        <p:spPr>
          <a:xfrm>
            <a:off x="457200" y="157775"/>
            <a:ext cx="8575500" cy="1143000"/>
          </a:xfrm>
          <a:prstGeom prst="rect">
            <a:avLst/>
          </a:prstGeom>
          <a:noFill/>
          <a:ln>
            <a:noFill/>
          </a:ln>
        </p:spPr>
        <p:txBody>
          <a:bodyPr anchorCtr="0" anchor="ctr" bIns="45700" lIns="91425" spcFirstLastPara="1" rIns="91425" wrap="square" tIns="45700">
            <a:noAutofit/>
          </a:bodyPr>
          <a:lstStyle/>
          <a:p>
            <a:pPr indent="0" lvl="0" marL="0" rtl="0" algn="l">
              <a:lnSpc>
                <a:spcPct val="100000"/>
              </a:lnSpc>
              <a:spcBef>
                <a:spcPts val="0"/>
              </a:spcBef>
              <a:spcAft>
                <a:spcPts val="0"/>
              </a:spcAft>
              <a:buSzPts val="1620"/>
              <a:buNone/>
            </a:pPr>
            <a:r>
              <a:rPr lang="en-US" sz="3259"/>
              <a:t>AACEM Leadership Development Working Group</a:t>
            </a:r>
            <a:endParaRPr sz="3259"/>
          </a:p>
        </p:txBody>
      </p:sp>
      <p:sp>
        <p:nvSpPr>
          <p:cNvPr id="88" name="Google Shape;88;g210e4ebf1e0_1_0"/>
          <p:cNvSpPr txBox="1"/>
          <p:nvPr>
            <p:ph idx="1" type="body"/>
          </p:nvPr>
        </p:nvSpPr>
        <p:spPr>
          <a:xfrm>
            <a:off x="457200" y="1740825"/>
            <a:ext cx="3820200" cy="4526100"/>
          </a:xfrm>
          <a:prstGeom prst="rect">
            <a:avLst/>
          </a:prstGeom>
          <a:noFill/>
          <a:ln>
            <a:noFill/>
          </a:ln>
        </p:spPr>
        <p:txBody>
          <a:bodyPr anchorCtr="0" anchor="t" bIns="45700" lIns="91425" spcFirstLastPara="1" rIns="91425" wrap="square" tIns="45700">
            <a:noAutofit/>
          </a:bodyPr>
          <a:lstStyle/>
          <a:p>
            <a:pPr indent="0" lvl="0" marL="0" rtl="0" algn="l">
              <a:lnSpc>
                <a:spcPct val="80000"/>
              </a:lnSpc>
              <a:spcBef>
                <a:spcPts val="360"/>
              </a:spcBef>
              <a:spcAft>
                <a:spcPts val="0"/>
              </a:spcAft>
              <a:buSzPts val="585"/>
              <a:buNone/>
            </a:pPr>
            <a:r>
              <a:rPr lang="en-US" sz="1840"/>
              <a:t>Stephen J. Wolf, MD (Chair)</a:t>
            </a:r>
            <a:endParaRPr sz="1840"/>
          </a:p>
          <a:p>
            <a:pPr indent="0" lvl="0" marL="0" rtl="0" algn="l">
              <a:lnSpc>
                <a:spcPct val="80000"/>
              </a:lnSpc>
              <a:spcBef>
                <a:spcPts val="360"/>
              </a:spcBef>
              <a:spcAft>
                <a:spcPts val="0"/>
              </a:spcAft>
              <a:buSzPts val="585"/>
              <a:buNone/>
            </a:pPr>
            <a:r>
              <a:rPr lang="en-US" sz="1840"/>
              <a:t>Christian Arbelaez, MD, MPH</a:t>
            </a:r>
            <a:endParaRPr sz="1840"/>
          </a:p>
          <a:p>
            <a:pPr indent="0" lvl="0" marL="0" rtl="0" algn="l">
              <a:lnSpc>
                <a:spcPct val="80000"/>
              </a:lnSpc>
              <a:spcBef>
                <a:spcPts val="360"/>
              </a:spcBef>
              <a:spcAft>
                <a:spcPts val="0"/>
              </a:spcAft>
              <a:buSzPts val="585"/>
              <a:buNone/>
            </a:pPr>
            <a:r>
              <a:rPr lang="en-US" sz="1840"/>
              <a:t>Jane H. Brice, MD, MPH</a:t>
            </a:r>
            <a:endParaRPr sz="1840"/>
          </a:p>
          <a:p>
            <a:pPr indent="0" lvl="0" marL="0" rtl="0" algn="l">
              <a:lnSpc>
                <a:spcPct val="80000"/>
              </a:lnSpc>
              <a:spcBef>
                <a:spcPts val="360"/>
              </a:spcBef>
              <a:spcAft>
                <a:spcPts val="0"/>
              </a:spcAft>
              <a:buSzPts val="585"/>
              <a:buNone/>
            </a:pPr>
            <a:r>
              <a:rPr lang="en-US" sz="1840"/>
              <a:t>Yvette Calderon, MD, MS</a:t>
            </a:r>
            <a:endParaRPr sz="1840"/>
          </a:p>
          <a:p>
            <a:pPr indent="0" lvl="0" marL="0" rtl="0" algn="l">
              <a:lnSpc>
                <a:spcPct val="80000"/>
              </a:lnSpc>
              <a:spcBef>
                <a:spcPts val="360"/>
              </a:spcBef>
              <a:spcAft>
                <a:spcPts val="0"/>
              </a:spcAft>
              <a:buSzPts val="585"/>
              <a:buNone/>
            </a:pPr>
            <a:r>
              <a:rPr lang="en-US" sz="1840"/>
              <a:t>Charles Louis Emerman, MD</a:t>
            </a:r>
            <a:endParaRPr sz="1840"/>
          </a:p>
          <a:p>
            <a:pPr indent="0" lvl="0" marL="0" rtl="0" algn="l">
              <a:lnSpc>
                <a:spcPct val="80000"/>
              </a:lnSpc>
              <a:spcBef>
                <a:spcPts val="360"/>
              </a:spcBef>
              <a:spcAft>
                <a:spcPts val="0"/>
              </a:spcAft>
              <a:buSzPts val="585"/>
              <a:buNone/>
            </a:pPr>
            <a:r>
              <a:rPr lang="en-US" sz="1840"/>
              <a:t>Chris Fox, MD</a:t>
            </a:r>
            <a:endParaRPr sz="1840"/>
          </a:p>
          <a:p>
            <a:pPr indent="0" lvl="0" marL="0" rtl="0" algn="l">
              <a:lnSpc>
                <a:spcPct val="80000"/>
              </a:lnSpc>
              <a:spcBef>
                <a:spcPts val="360"/>
              </a:spcBef>
              <a:spcAft>
                <a:spcPts val="0"/>
              </a:spcAft>
              <a:buSzPts val="585"/>
              <a:buNone/>
            </a:pPr>
            <a:r>
              <a:rPr lang="en-US" sz="1840"/>
              <a:t>Azita G. Hamedani, MD, MPH, MBA</a:t>
            </a:r>
            <a:endParaRPr sz="1840"/>
          </a:p>
          <a:p>
            <a:pPr indent="0" lvl="0" marL="0" rtl="0" algn="l">
              <a:lnSpc>
                <a:spcPct val="80000"/>
              </a:lnSpc>
              <a:spcBef>
                <a:spcPts val="360"/>
              </a:spcBef>
              <a:spcAft>
                <a:spcPts val="0"/>
              </a:spcAft>
              <a:buSzPts val="585"/>
              <a:buNone/>
            </a:pPr>
            <a:r>
              <a:rPr lang="en-US" sz="1840"/>
              <a:t>Katherine L. Heilpern, MD</a:t>
            </a:r>
            <a:endParaRPr sz="1840"/>
          </a:p>
          <a:p>
            <a:pPr indent="0" lvl="0" marL="0" rtl="0" algn="l">
              <a:lnSpc>
                <a:spcPct val="80000"/>
              </a:lnSpc>
              <a:spcBef>
                <a:spcPts val="360"/>
              </a:spcBef>
              <a:spcAft>
                <a:spcPts val="0"/>
              </a:spcAft>
              <a:buSzPts val="585"/>
              <a:buNone/>
            </a:pPr>
            <a:r>
              <a:rPr lang="en-US" sz="1840"/>
              <a:t>Stephanie Kayden, MD, MPH</a:t>
            </a:r>
            <a:endParaRPr sz="1840"/>
          </a:p>
          <a:p>
            <a:pPr indent="0" lvl="0" marL="0" rtl="0" algn="l">
              <a:lnSpc>
                <a:spcPct val="80000"/>
              </a:lnSpc>
              <a:spcBef>
                <a:spcPts val="360"/>
              </a:spcBef>
              <a:spcAft>
                <a:spcPts val="0"/>
              </a:spcAft>
              <a:buSzPts val="585"/>
              <a:buNone/>
            </a:pPr>
            <a:r>
              <a:rPr lang="en-US" sz="1840"/>
              <a:t>Brent King, MD, MMM</a:t>
            </a:r>
            <a:endParaRPr sz="1840"/>
          </a:p>
          <a:p>
            <a:pPr indent="0" lvl="0" marL="0" rtl="0" algn="l">
              <a:lnSpc>
                <a:spcPct val="80000"/>
              </a:lnSpc>
              <a:spcBef>
                <a:spcPts val="360"/>
              </a:spcBef>
              <a:spcAft>
                <a:spcPts val="0"/>
              </a:spcAft>
              <a:buSzPts val="585"/>
              <a:buNone/>
            </a:pPr>
            <a:r>
              <a:rPr lang="en-US" sz="1840"/>
              <a:t>Ian B.K. Martin, MD, MBA</a:t>
            </a:r>
            <a:endParaRPr sz="1840"/>
          </a:p>
          <a:p>
            <a:pPr indent="0" lvl="0" marL="0" rtl="0" algn="l">
              <a:lnSpc>
                <a:spcPct val="80000"/>
              </a:lnSpc>
              <a:spcBef>
                <a:spcPts val="360"/>
              </a:spcBef>
              <a:spcAft>
                <a:spcPts val="0"/>
              </a:spcAft>
              <a:buSzPts val="585"/>
              <a:buNone/>
            </a:pPr>
            <a:r>
              <a:rPr lang="en-US" sz="1840"/>
              <a:t>Robert F. McCormack, MD</a:t>
            </a:r>
            <a:endParaRPr sz="1840"/>
          </a:p>
          <a:p>
            <a:pPr indent="0" lvl="0" marL="0" rtl="0" algn="l">
              <a:lnSpc>
                <a:spcPct val="80000"/>
              </a:lnSpc>
              <a:spcBef>
                <a:spcPts val="360"/>
              </a:spcBef>
              <a:spcAft>
                <a:spcPts val="0"/>
              </a:spcAft>
              <a:buSzPts val="585"/>
              <a:buNone/>
            </a:pPr>
            <a:r>
              <a:rPr lang="en-US" sz="1840"/>
              <a:t>Becky McGowan, MBA</a:t>
            </a:r>
            <a:endParaRPr sz="1840"/>
          </a:p>
          <a:p>
            <a:pPr indent="0" lvl="0" marL="0" rtl="0" algn="l">
              <a:lnSpc>
                <a:spcPct val="80000"/>
              </a:lnSpc>
              <a:spcBef>
                <a:spcPts val="360"/>
              </a:spcBef>
              <a:spcAft>
                <a:spcPts val="0"/>
              </a:spcAft>
              <a:buSzPts val="585"/>
              <a:buNone/>
            </a:pPr>
            <a:r>
              <a:t/>
            </a:r>
            <a:endParaRPr sz="1840"/>
          </a:p>
        </p:txBody>
      </p:sp>
      <p:sp>
        <p:nvSpPr>
          <p:cNvPr id="89" name="Google Shape;89;g210e4ebf1e0_1_0"/>
          <p:cNvSpPr txBox="1"/>
          <p:nvPr>
            <p:ph idx="1" type="body"/>
          </p:nvPr>
        </p:nvSpPr>
        <p:spPr>
          <a:xfrm>
            <a:off x="4277400" y="1740825"/>
            <a:ext cx="3820200" cy="4526100"/>
          </a:xfrm>
          <a:prstGeom prst="rect">
            <a:avLst/>
          </a:prstGeom>
          <a:noFill/>
          <a:ln>
            <a:noFill/>
          </a:ln>
        </p:spPr>
        <p:txBody>
          <a:bodyPr anchorCtr="0" anchor="t" bIns="45700" lIns="91425" spcFirstLastPara="1" rIns="91425" wrap="square" tIns="45700">
            <a:noAutofit/>
          </a:bodyPr>
          <a:lstStyle/>
          <a:p>
            <a:pPr indent="0" lvl="0" marL="0" rtl="0" algn="l">
              <a:lnSpc>
                <a:spcPct val="80000"/>
              </a:lnSpc>
              <a:spcBef>
                <a:spcPts val="360"/>
              </a:spcBef>
              <a:spcAft>
                <a:spcPts val="0"/>
              </a:spcAft>
              <a:buSzPts val="585"/>
              <a:buNone/>
            </a:pPr>
            <a:r>
              <a:rPr lang="en-US" sz="1840"/>
              <a:t>Becky McGowan, MBA</a:t>
            </a:r>
            <a:endParaRPr sz="1840"/>
          </a:p>
          <a:p>
            <a:pPr indent="0" lvl="0" marL="0" rtl="0" algn="l">
              <a:lnSpc>
                <a:spcPct val="80000"/>
              </a:lnSpc>
              <a:spcBef>
                <a:spcPts val="360"/>
              </a:spcBef>
              <a:spcAft>
                <a:spcPts val="0"/>
              </a:spcAft>
              <a:buSzPts val="585"/>
              <a:buNone/>
            </a:pPr>
            <a:r>
              <a:rPr lang="en-US" sz="1840"/>
              <a:t>Peter S. Pang, MD</a:t>
            </a:r>
            <a:endParaRPr sz="1840"/>
          </a:p>
          <a:p>
            <a:pPr indent="0" lvl="0" marL="0" rtl="0" algn="l">
              <a:lnSpc>
                <a:spcPct val="80000"/>
              </a:lnSpc>
              <a:spcBef>
                <a:spcPts val="360"/>
              </a:spcBef>
              <a:spcAft>
                <a:spcPts val="0"/>
              </a:spcAft>
              <a:buSzPts val="585"/>
              <a:buNone/>
            </a:pPr>
            <a:r>
              <a:rPr lang="en-US" sz="1840"/>
              <a:t>Mary D. Patterson, MD</a:t>
            </a:r>
            <a:endParaRPr sz="1840"/>
          </a:p>
          <a:p>
            <a:pPr indent="0" lvl="0" marL="0" rtl="0" algn="l">
              <a:lnSpc>
                <a:spcPct val="80000"/>
              </a:lnSpc>
              <a:spcBef>
                <a:spcPts val="360"/>
              </a:spcBef>
              <a:spcAft>
                <a:spcPts val="0"/>
              </a:spcAft>
              <a:buSzPts val="585"/>
              <a:buNone/>
            </a:pPr>
            <a:r>
              <a:rPr lang="en-US" sz="1840"/>
              <a:t>Susan B. Promes, MD, MBA</a:t>
            </a:r>
            <a:endParaRPr sz="1840"/>
          </a:p>
          <a:p>
            <a:pPr indent="0" lvl="0" marL="0" rtl="0" algn="l">
              <a:lnSpc>
                <a:spcPct val="80000"/>
              </a:lnSpc>
              <a:spcBef>
                <a:spcPts val="360"/>
              </a:spcBef>
              <a:spcAft>
                <a:spcPts val="0"/>
              </a:spcAft>
              <a:buSzPts val="585"/>
              <a:buNone/>
            </a:pPr>
            <a:r>
              <a:rPr lang="en-US" sz="1840"/>
              <a:t>Ralph J. Riviello, MD, MS</a:t>
            </a:r>
            <a:endParaRPr sz="1840"/>
          </a:p>
          <a:p>
            <a:pPr indent="0" lvl="0" marL="0" rtl="0" algn="l">
              <a:lnSpc>
                <a:spcPct val="80000"/>
              </a:lnSpc>
              <a:spcBef>
                <a:spcPts val="360"/>
              </a:spcBef>
              <a:spcAft>
                <a:spcPts val="0"/>
              </a:spcAft>
              <a:buSzPts val="585"/>
              <a:buNone/>
            </a:pPr>
            <a:r>
              <a:rPr lang="en-US" sz="1840"/>
              <a:t>Rahul Sharma, MD, MBA</a:t>
            </a:r>
            <a:endParaRPr sz="1840"/>
          </a:p>
          <a:p>
            <a:pPr indent="0" lvl="0" marL="0" rtl="0" algn="l">
              <a:lnSpc>
                <a:spcPct val="80000"/>
              </a:lnSpc>
              <a:spcBef>
                <a:spcPts val="360"/>
              </a:spcBef>
              <a:spcAft>
                <a:spcPts val="0"/>
              </a:spcAft>
              <a:buSzPts val="585"/>
              <a:buNone/>
            </a:pPr>
            <a:r>
              <a:rPr lang="en-US" sz="1840"/>
              <a:t>Susan A. Stern, MD</a:t>
            </a:r>
            <a:endParaRPr sz="1840"/>
          </a:p>
          <a:p>
            <a:pPr indent="0" lvl="0" marL="0" rtl="0" algn="l">
              <a:lnSpc>
                <a:spcPct val="80000"/>
              </a:lnSpc>
              <a:spcBef>
                <a:spcPts val="360"/>
              </a:spcBef>
              <a:spcAft>
                <a:spcPts val="0"/>
              </a:spcAft>
              <a:buSzPts val="585"/>
              <a:buNone/>
            </a:pPr>
            <a:r>
              <a:rPr lang="en-US" sz="1840"/>
              <a:t>Jeffrey Stowell, MD</a:t>
            </a:r>
            <a:endParaRPr sz="1840"/>
          </a:p>
          <a:p>
            <a:pPr indent="0" lvl="0" marL="0" rtl="0" algn="l">
              <a:lnSpc>
                <a:spcPct val="80000"/>
              </a:lnSpc>
              <a:spcBef>
                <a:spcPts val="360"/>
              </a:spcBef>
              <a:spcAft>
                <a:spcPts val="0"/>
              </a:spcAft>
              <a:buSzPts val="585"/>
              <a:buNone/>
            </a:pPr>
            <a:r>
              <a:rPr lang="en-US" sz="1840"/>
              <a:t>Benjamin C. Sun, MD, MPP</a:t>
            </a:r>
            <a:endParaRPr sz="1840"/>
          </a:p>
          <a:p>
            <a:pPr indent="0" lvl="0" marL="0" rtl="0" algn="l">
              <a:lnSpc>
                <a:spcPct val="80000"/>
              </a:lnSpc>
              <a:spcBef>
                <a:spcPts val="360"/>
              </a:spcBef>
              <a:spcAft>
                <a:spcPts val="0"/>
              </a:spcAft>
              <a:buSzPts val="585"/>
              <a:buNone/>
            </a:pPr>
            <a:r>
              <a:rPr lang="en-US" sz="1840"/>
              <a:t>Elizabeth Lea Walters, MD</a:t>
            </a:r>
            <a:endParaRPr sz="1840"/>
          </a:p>
          <a:p>
            <a:pPr indent="0" lvl="0" marL="0" rtl="0" algn="l">
              <a:lnSpc>
                <a:spcPct val="80000"/>
              </a:lnSpc>
              <a:spcBef>
                <a:spcPts val="360"/>
              </a:spcBef>
              <a:spcAft>
                <a:spcPts val="0"/>
              </a:spcAft>
              <a:buSzPts val="585"/>
              <a:buNone/>
            </a:pPr>
            <a:r>
              <a:rPr lang="en-US" sz="1840"/>
              <a:t>Brian J. Zink, MD</a:t>
            </a:r>
            <a:endParaRPr sz="1840"/>
          </a:p>
          <a:p>
            <a:pPr indent="0" lvl="0" marL="0" rtl="0" algn="l">
              <a:lnSpc>
                <a:spcPct val="80000"/>
              </a:lnSpc>
              <a:spcBef>
                <a:spcPts val="360"/>
              </a:spcBef>
              <a:spcAft>
                <a:spcPts val="0"/>
              </a:spcAft>
              <a:buSzPts val="585"/>
              <a:buNone/>
            </a:pPr>
            <a:r>
              <a:rPr lang="en-US" sz="1840"/>
              <a:t>Erin K. Campo (Staff Liaison)</a:t>
            </a:r>
            <a:endParaRPr sz="1840"/>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3" name="Shape 93"/>
        <p:cNvGrpSpPr/>
        <p:nvPr/>
      </p:nvGrpSpPr>
      <p:grpSpPr>
        <a:xfrm>
          <a:off x="0" y="0"/>
          <a:ext cx="0" cy="0"/>
          <a:chOff x="0" y="0"/>
          <a:chExt cx="0" cy="0"/>
        </a:xfrm>
      </p:grpSpPr>
      <p:sp>
        <p:nvSpPr>
          <p:cNvPr id="94" name="Google Shape;94;g1f6103d51be_0_2"/>
          <p:cNvSpPr txBox="1"/>
          <p:nvPr>
            <p:ph type="title"/>
          </p:nvPr>
        </p:nvSpPr>
        <p:spPr>
          <a:xfrm>
            <a:off x="457200" y="157774"/>
            <a:ext cx="8229600" cy="1143000"/>
          </a:xfrm>
          <a:prstGeom prst="rect">
            <a:avLst/>
          </a:prstGeom>
          <a:noFill/>
          <a:ln>
            <a:noFill/>
          </a:ln>
        </p:spPr>
        <p:txBody>
          <a:bodyPr anchorCtr="0" anchor="ctr" bIns="45700" lIns="91425" spcFirstLastPara="1" rIns="91425" wrap="square" tIns="45700">
            <a:normAutofit fontScale="90000"/>
          </a:bodyPr>
          <a:lstStyle/>
          <a:p>
            <a:pPr indent="0" lvl="0" marL="0" rtl="0" algn="l">
              <a:lnSpc>
                <a:spcPct val="100000"/>
              </a:lnSpc>
              <a:spcBef>
                <a:spcPts val="0"/>
              </a:spcBef>
              <a:spcAft>
                <a:spcPts val="0"/>
              </a:spcAft>
              <a:buSzPct val="40909"/>
              <a:buNone/>
            </a:pPr>
            <a:r>
              <a:rPr lang="en-US"/>
              <a:t>Strategies for Leading in Chaotic Times</a:t>
            </a:r>
            <a:endParaRPr/>
          </a:p>
        </p:txBody>
      </p:sp>
      <p:sp>
        <p:nvSpPr>
          <p:cNvPr id="95" name="Google Shape;95;g1f6103d51be_0_2"/>
          <p:cNvSpPr txBox="1"/>
          <p:nvPr>
            <p:ph idx="1" type="body"/>
          </p:nvPr>
        </p:nvSpPr>
        <p:spPr>
          <a:xfrm>
            <a:off x="457200" y="1600200"/>
            <a:ext cx="8229600" cy="4526100"/>
          </a:xfrm>
          <a:prstGeom prst="rect">
            <a:avLst/>
          </a:prstGeom>
          <a:noFill/>
          <a:ln>
            <a:noFill/>
          </a:ln>
        </p:spPr>
        <p:txBody>
          <a:bodyPr anchorCtr="0" anchor="t" bIns="45700" lIns="91425" spcFirstLastPara="1" rIns="91425" wrap="square" tIns="45700">
            <a:normAutofit/>
          </a:bodyPr>
          <a:lstStyle/>
          <a:p>
            <a:pPr indent="0" lvl="0" marL="0" rtl="0" algn="ctr">
              <a:lnSpc>
                <a:spcPct val="100000"/>
              </a:lnSpc>
              <a:spcBef>
                <a:spcPts val="360"/>
              </a:spcBef>
              <a:spcAft>
                <a:spcPts val="0"/>
              </a:spcAft>
              <a:buSzPts val="1800"/>
              <a:buNone/>
            </a:pPr>
            <a:r>
              <a:rPr b="1" lang="en-US" sz="2800"/>
              <a:t>Agenda</a:t>
            </a:r>
            <a:endParaRPr b="1" sz="2800"/>
          </a:p>
          <a:p>
            <a:pPr indent="-406400" lvl="0" marL="457200" rtl="0" algn="l">
              <a:lnSpc>
                <a:spcPct val="100000"/>
              </a:lnSpc>
              <a:spcBef>
                <a:spcPts val="360"/>
              </a:spcBef>
              <a:spcAft>
                <a:spcPts val="0"/>
              </a:spcAft>
              <a:buSzPts val="2800"/>
              <a:buChar char="•"/>
            </a:pPr>
            <a:r>
              <a:rPr lang="en-US" sz="2800"/>
              <a:t>Objective: Learn and share strategies for leading in chaotic time</a:t>
            </a:r>
            <a:r>
              <a:rPr lang="en-US"/>
              <a:t>s</a:t>
            </a:r>
            <a:endParaRPr sz="2800">
              <a:solidFill>
                <a:srgbClr val="FF0000"/>
              </a:solidFill>
            </a:endParaRPr>
          </a:p>
          <a:p>
            <a:pPr indent="-406400" lvl="0" marL="457200" rtl="0" algn="l">
              <a:lnSpc>
                <a:spcPct val="100000"/>
              </a:lnSpc>
              <a:spcBef>
                <a:spcPts val="0"/>
              </a:spcBef>
              <a:spcAft>
                <a:spcPts val="0"/>
              </a:spcAft>
              <a:buSzPts val="2800"/>
              <a:buChar char="•"/>
            </a:pPr>
            <a:r>
              <a:rPr lang="en-US" sz="2800"/>
              <a:t>Leading in Crisis Introduction (10 min)</a:t>
            </a:r>
            <a:endParaRPr sz="2800"/>
          </a:p>
          <a:p>
            <a:pPr indent="-406400" lvl="0" marL="457200" rtl="0" algn="l">
              <a:lnSpc>
                <a:spcPct val="100000"/>
              </a:lnSpc>
              <a:spcBef>
                <a:spcPts val="0"/>
              </a:spcBef>
              <a:spcAft>
                <a:spcPts val="0"/>
              </a:spcAft>
              <a:buSzPts val="2800"/>
              <a:buChar char="•"/>
            </a:pPr>
            <a:r>
              <a:rPr lang="en-US" sz="2800"/>
              <a:t>Moderated Breakouts with Scenario Discussions (20 min)</a:t>
            </a:r>
            <a:endParaRPr sz="2800"/>
          </a:p>
          <a:p>
            <a:pPr indent="-406400" lvl="0" marL="457200" rtl="0" algn="l">
              <a:lnSpc>
                <a:spcPct val="100000"/>
              </a:lnSpc>
              <a:spcBef>
                <a:spcPts val="0"/>
              </a:spcBef>
              <a:spcAft>
                <a:spcPts val="0"/>
              </a:spcAft>
              <a:buSzPts val="2800"/>
              <a:buChar char="•"/>
            </a:pPr>
            <a:r>
              <a:rPr lang="en-US" sz="2800"/>
              <a:t>Report out (10 min)</a:t>
            </a:r>
            <a:endParaRPr sz="2800"/>
          </a:p>
          <a:p>
            <a:pPr indent="-406400" lvl="0" marL="457200" rtl="0" algn="l">
              <a:lnSpc>
                <a:spcPct val="100000"/>
              </a:lnSpc>
              <a:spcBef>
                <a:spcPts val="0"/>
              </a:spcBef>
              <a:spcAft>
                <a:spcPts val="0"/>
              </a:spcAft>
              <a:buSzPts val="2800"/>
              <a:buChar char="•"/>
            </a:pPr>
            <a:r>
              <a:rPr lang="en-US" sz="2800"/>
              <a:t>Follow-up Email Summary</a:t>
            </a:r>
            <a:endParaRPr sz="2800"/>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9" name="Shape 99"/>
        <p:cNvGrpSpPr/>
        <p:nvPr/>
      </p:nvGrpSpPr>
      <p:grpSpPr>
        <a:xfrm>
          <a:off x="0" y="0"/>
          <a:ext cx="0" cy="0"/>
          <a:chOff x="0" y="0"/>
          <a:chExt cx="0" cy="0"/>
        </a:xfrm>
      </p:grpSpPr>
      <p:sp>
        <p:nvSpPr>
          <p:cNvPr id="100" name="Google Shape;100;g1f9574d06ce_0_3"/>
          <p:cNvSpPr txBox="1"/>
          <p:nvPr>
            <p:ph type="title"/>
          </p:nvPr>
        </p:nvSpPr>
        <p:spPr>
          <a:xfrm>
            <a:off x="457200" y="157775"/>
            <a:ext cx="8229600" cy="961500"/>
          </a:xfrm>
          <a:prstGeom prst="rect">
            <a:avLst/>
          </a:prstGeom>
          <a:noFill/>
          <a:ln>
            <a:noFill/>
          </a:ln>
        </p:spPr>
        <p:txBody>
          <a:bodyPr anchorCtr="0" anchor="ctr" bIns="45700" lIns="91425" spcFirstLastPara="1" rIns="91425" wrap="square" tIns="45700">
            <a:noAutofit/>
          </a:bodyPr>
          <a:lstStyle/>
          <a:p>
            <a:pPr indent="0" lvl="0" marL="0" rtl="0" algn="l">
              <a:lnSpc>
                <a:spcPct val="100000"/>
              </a:lnSpc>
              <a:spcBef>
                <a:spcPts val="0"/>
              </a:spcBef>
              <a:spcAft>
                <a:spcPts val="0"/>
              </a:spcAft>
              <a:buSzPts val="1620"/>
              <a:buNone/>
            </a:pPr>
            <a:r>
              <a:rPr lang="en-US" sz="3559"/>
              <a:t>Leading in Chaotic Times: Michael J. Stamos, MD</a:t>
            </a:r>
            <a:endParaRPr sz="3559"/>
          </a:p>
        </p:txBody>
      </p:sp>
      <p:sp>
        <p:nvSpPr>
          <p:cNvPr id="101" name="Google Shape;101;g1f9574d06ce_0_3"/>
          <p:cNvSpPr txBox="1"/>
          <p:nvPr>
            <p:ph idx="1" type="body"/>
          </p:nvPr>
        </p:nvSpPr>
        <p:spPr>
          <a:xfrm>
            <a:off x="2993000" y="1600200"/>
            <a:ext cx="5693700" cy="4526100"/>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600"/>
              </a:spcAft>
              <a:buSzPts val="935"/>
              <a:buNone/>
            </a:pPr>
            <a:r>
              <a:rPr lang="en-US" sz="1545">
                <a:latin typeface="Times New Roman"/>
                <a:ea typeface="Times New Roman"/>
                <a:cs typeface="Times New Roman"/>
                <a:sym typeface="Times New Roman"/>
              </a:rPr>
              <a:t>Michael J. Stamos, MD, joined UCI in 2002 and is currently dean of the School of Medicine, a position he has held since early 2016. During his tenure, the School has steadily climbed in national research stature and has received the highest accreditation possible from the Association of American Medical Colleges/American Medical Association Liaison Committee on Medical Education. In addition, he has led the School’s effort to engage its diverse population in its commitment to inclusive excellence in medical education and sustainable change. Today, more than 50 percent of the school’s executive leadership team are women and the number of students identifying as underrepresented minorities is at a nation-leading 17 percent. As a clinician, Dr. Stamos is an internationally recognized expert in the treatment of colorectal cancer and inflammatory bowel disease using minimally invasive surgery and sphincter-preserving techniques. He is a past president of the American Society of Colon and Rectal Surgeons (ASCRS), the American Board of Colon and Rectal Surgery (ABCRS), and past president of the Research Foundation of ASCRS. Dr. Stamos is regularly listed among America's Top Doctors, Best Doctors in America, and "Physicians of Excellence". </a:t>
            </a:r>
            <a:endParaRPr sz="2905"/>
          </a:p>
        </p:txBody>
      </p:sp>
      <p:pic>
        <p:nvPicPr>
          <p:cNvPr id="102" name="Google Shape;102;g1f9574d06ce_0_3"/>
          <p:cNvPicPr preferRelativeResize="0"/>
          <p:nvPr/>
        </p:nvPicPr>
        <p:blipFill>
          <a:blip r:embed="rId3">
            <a:alphaModFix/>
          </a:blip>
          <a:stretch>
            <a:fillRect/>
          </a:stretch>
        </p:blipFill>
        <p:spPr>
          <a:xfrm>
            <a:off x="175950" y="1719425"/>
            <a:ext cx="2688201" cy="3742648"/>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6" name="Shape 106"/>
        <p:cNvGrpSpPr/>
        <p:nvPr/>
      </p:nvGrpSpPr>
      <p:grpSpPr>
        <a:xfrm>
          <a:off x="0" y="0"/>
          <a:ext cx="0" cy="0"/>
          <a:chOff x="0" y="0"/>
          <a:chExt cx="0" cy="0"/>
        </a:xfrm>
      </p:grpSpPr>
      <p:sp>
        <p:nvSpPr>
          <p:cNvPr id="107" name="Google Shape;107;g1f9574d06ce_0_8"/>
          <p:cNvSpPr txBox="1"/>
          <p:nvPr>
            <p:ph type="title"/>
          </p:nvPr>
        </p:nvSpPr>
        <p:spPr>
          <a:xfrm>
            <a:off x="457200" y="157775"/>
            <a:ext cx="8229600" cy="961500"/>
          </a:xfrm>
          <a:prstGeom prst="rect">
            <a:avLst/>
          </a:prstGeom>
          <a:noFill/>
          <a:ln>
            <a:noFill/>
          </a:ln>
        </p:spPr>
        <p:txBody>
          <a:bodyPr anchorCtr="0" anchor="ctr" bIns="45700" lIns="91425" spcFirstLastPara="1" rIns="91425" wrap="square" tIns="45700">
            <a:noAutofit/>
          </a:bodyPr>
          <a:lstStyle/>
          <a:p>
            <a:pPr indent="0" lvl="0" marL="0" rtl="0" algn="l">
              <a:lnSpc>
                <a:spcPct val="100000"/>
              </a:lnSpc>
              <a:spcBef>
                <a:spcPts val="0"/>
              </a:spcBef>
              <a:spcAft>
                <a:spcPts val="0"/>
              </a:spcAft>
              <a:buSzPts val="1620"/>
              <a:buNone/>
            </a:pPr>
            <a:r>
              <a:rPr lang="en-US" sz="3959"/>
              <a:t>Breakout Session Instructions</a:t>
            </a:r>
            <a:endParaRPr sz="3959"/>
          </a:p>
        </p:txBody>
      </p:sp>
      <p:sp>
        <p:nvSpPr>
          <p:cNvPr id="108" name="Google Shape;108;g1f9574d06ce_0_8"/>
          <p:cNvSpPr txBox="1"/>
          <p:nvPr>
            <p:ph idx="1" type="body"/>
          </p:nvPr>
        </p:nvSpPr>
        <p:spPr>
          <a:xfrm>
            <a:off x="457200" y="1600200"/>
            <a:ext cx="8229600" cy="4526100"/>
          </a:xfrm>
          <a:prstGeom prst="rect">
            <a:avLst/>
          </a:prstGeom>
          <a:noFill/>
          <a:ln>
            <a:noFill/>
          </a:ln>
        </p:spPr>
        <p:txBody>
          <a:bodyPr anchorCtr="0" anchor="t" bIns="45700" lIns="91425" spcFirstLastPara="1" rIns="91425" wrap="square" tIns="45700">
            <a:normAutofit fontScale="77500" lnSpcReduction="20000"/>
          </a:bodyPr>
          <a:lstStyle/>
          <a:p>
            <a:pPr indent="-366395" lvl="0" marL="457200" rtl="0" algn="l">
              <a:lnSpc>
                <a:spcPct val="100000"/>
              </a:lnSpc>
              <a:spcBef>
                <a:spcPts val="360"/>
              </a:spcBef>
              <a:spcAft>
                <a:spcPts val="0"/>
              </a:spcAft>
              <a:buSzPct val="100000"/>
              <a:buChar char="•"/>
            </a:pPr>
            <a:r>
              <a:rPr b="1" lang="en-US" sz="2800"/>
              <a:t>Please count off at your table (# 1-5)</a:t>
            </a:r>
            <a:endParaRPr b="1" sz="2800"/>
          </a:p>
          <a:p>
            <a:pPr indent="-366394" lvl="1" marL="914400" rtl="0" algn="l">
              <a:lnSpc>
                <a:spcPct val="100000"/>
              </a:lnSpc>
              <a:spcBef>
                <a:spcPts val="0"/>
              </a:spcBef>
              <a:spcAft>
                <a:spcPts val="0"/>
              </a:spcAft>
              <a:buSzPct val="100000"/>
              <a:buChar char="–"/>
            </a:pPr>
            <a:r>
              <a:rPr lang="en-US" sz="2800"/>
              <a:t>Starting again if there are more than 5 at your table.</a:t>
            </a:r>
            <a:endParaRPr sz="2800"/>
          </a:p>
          <a:p>
            <a:pPr indent="-366395" lvl="0" marL="457200" rtl="0" algn="l">
              <a:lnSpc>
                <a:spcPct val="100000"/>
              </a:lnSpc>
              <a:spcBef>
                <a:spcPts val="0"/>
              </a:spcBef>
              <a:spcAft>
                <a:spcPts val="0"/>
              </a:spcAft>
              <a:buSzPct val="100000"/>
              <a:buChar char="•"/>
            </a:pPr>
            <a:r>
              <a:rPr b="1" lang="en-US" sz="2800"/>
              <a:t>Find your Breakout by your number</a:t>
            </a:r>
            <a:endParaRPr b="1" sz="2800"/>
          </a:p>
          <a:p>
            <a:pPr indent="-366394" lvl="1" marL="914400" rtl="0" algn="l">
              <a:lnSpc>
                <a:spcPct val="100000"/>
              </a:lnSpc>
              <a:spcBef>
                <a:spcPts val="0"/>
              </a:spcBef>
              <a:spcAft>
                <a:spcPts val="0"/>
              </a:spcAft>
              <a:buSzPct val="100000"/>
              <a:buChar char="–"/>
            </a:pPr>
            <a:r>
              <a:rPr lang="en-US" sz="2800"/>
              <a:t>Group 1 – Front Stage Left</a:t>
            </a:r>
            <a:endParaRPr sz="2800"/>
          </a:p>
          <a:p>
            <a:pPr indent="-366394" lvl="1" marL="914400" rtl="0" algn="l">
              <a:lnSpc>
                <a:spcPct val="100000"/>
              </a:lnSpc>
              <a:spcBef>
                <a:spcPts val="0"/>
              </a:spcBef>
              <a:spcAft>
                <a:spcPts val="0"/>
              </a:spcAft>
              <a:buSzPct val="100000"/>
              <a:buChar char="–"/>
            </a:pPr>
            <a:r>
              <a:rPr lang="en-US" sz="2800"/>
              <a:t>Group 2 – Front Stage Right</a:t>
            </a:r>
            <a:endParaRPr sz="2800"/>
          </a:p>
          <a:p>
            <a:pPr indent="-366394" lvl="1" marL="914400" rtl="0" algn="l">
              <a:lnSpc>
                <a:spcPct val="100000"/>
              </a:lnSpc>
              <a:spcBef>
                <a:spcPts val="0"/>
              </a:spcBef>
              <a:spcAft>
                <a:spcPts val="0"/>
              </a:spcAft>
              <a:buSzPct val="100000"/>
              <a:buChar char="–"/>
            </a:pPr>
            <a:r>
              <a:rPr lang="en-US" sz="2800"/>
              <a:t>Group 3 – Room Center</a:t>
            </a:r>
            <a:endParaRPr sz="2800"/>
          </a:p>
          <a:p>
            <a:pPr indent="-366394" lvl="1" marL="914400" rtl="0" algn="l">
              <a:lnSpc>
                <a:spcPct val="100000"/>
              </a:lnSpc>
              <a:spcBef>
                <a:spcPts val="0"/>
              </a:spcBef>
              <a:spcAft>
                <a:spcPts val="0"/>
              </a:spcAft>
              <a:buSzPct val="100000"/>
              <a:buChar char="–"/>
            </a:pPr>
            <a:r>
              <a:rPr lang="en-US" sz="2800"/>
              <a:t>Group 4 – Back Stage Left</a:t>
            </a:r>
            <a:endParaRPr sz="2800"/>
          </a:p>
          <a:p>
            <a:pPr indent="-366394" lvl="1" marL="914400" rtl="0" algn="l">
              <a:lnSpc>
                <a:spcPct val="100000"/>
              </a:lnSpc>
              <a:spcBef>
                <a:spcPts val="0"/>
              </a:spcBef>
              <a:spcAft>
                <a:spcPts val="0"/>
              </a:spcAft>
              <a:buSzPct val="100000"/>
              <a:buChar char="–"/>
            </a:pPr>
            <a:r>
              <a:rPr lang="en-US" sz="2800"/>
              <a:t>Group 5 – Back Stage Right</a:t>
            </a:r>
            <a:endParaRPr sz="2800"/>
          </a:p>
          <a:p>
            <a:pPr indent="-366395" lvl="0" marL="457200" rtl="0" algn="l">
              <a:lnSpc>
                <a:spcPct val="100000"/>
              </a:lnSpc>
              <a:spcBef>
                <a:spcPts val="0"/>
              </a:spcBef>
              <a:spcAft>
                <a:spcPts val="0"/>
              </a:spcAft>
              <a:buSzPct val="100000"/>
              <a:buChar char="•"/>
            </a:pPr>
            <a:r>
              <a:rPr b="1" lang="en-US" sz="2800"/>
              <a:t>Choose a group recorder who will report out your strategies at the end.</a:t>
            </a:r>
            <a:endParaRPr b="1" sz="2800"/>
          </a:p>
          <a:p>
            <a:pPr indent="-366395" lvl="0" marL="457200" rtl="0" algn="l">
              <a:lnSpc>
                <a:spcPct val="100000"/>
              </a:lnSpc>
              <a:spcBef>
                <a:spcPts val="0"/>
              </a:spcBef>
              <a:spcAft>
                <a:spcPts val="0"/>
              </a:spcAft>
              <a:buSzPct val="100000"/>
              <a:buChar char="•"/>
            </a:pPr>
            <a:r>
              <a:rPr b="1" lang="en-US" sz="2800"/>
              <a:t>Discuss the scenario and work through these questions:</a:t>
            </a:r>
            <a:endParaRPr b="1" sz="2800"/>
          </a:p>
          <a:p>
            <a:pPr indent="-366394" lvl="1" marL="914400" rtl="0" algn="l">
              <a:lnSpc>
                <a:spcPct val="100000"/>
              </a:lnSpc>
              <a:spcBef>
                <a:spcPts val="0"/>
              </a:spcBef>
              <a:spcAft>
                <a:spcPts val="0"/>
              </a:spcAft>
              <a:buSzPct val="100000"/>
              <a:buChar char="–"/>
            </a:pPr>
            <a:r>
              <a:rPr lang="en-US" sz="2800"/>
              <a:t>What are the key issues to consider in your scenario?</a:t>
            </a:r>
            <a:endParaRPr sz="2800"/>
          </a:p>
          <a:p>
            <a:pPr indent="-366394" lvl="1" marL="914400" rtl="0" algn="l">
              <a:lnSpc>
                <a:spcPct val="100000"/>
              </a:lnSpc>
              <a:spcBef>
                <a:spcPts val="0"/>
              </a:spcBef>
              <a:spcAft>
                <a:spcPts val="0"/>
              </a:spcAft>
              <a:buSzPct val="100000"/>
              <a:buChar char="–"/>
            </a:pPr>
            <a:r>
              <a:rPr lang="en-US" sz="2800"/>
              <a:t>What are the greatest risks as a leader for your scenario?</a:t>
            </a:r>
            <a:endParaRPr sz="2800"/>
          </a:p>
          <a:p>
            <a:pPr indent="-366394" lvl="1" marL="914400" rtl="0" algn="l">
              <a:lnSpc>
                <a:spcPct val="100000"/>
              </a:lnSpc>
              <a:spcBef>
                <a:spcPts val="0"/>
              </a:spcBef>
              <a:spcAft>
                <a:spcPts val="0"/>
              </a:spcAft>
              <a:buSzPct val="100000"/>
              <a:buChar char="–"/>
            </a:pPr>
            <a:r>
              <a:rPr lang="en-US" sz="2800"/>
              <a:t>What are the 2-3 key strategies your group recommends when navigating this contentious topic?</a:t>
            </a:r>
            <a:endParaRPr sz="2800"/>
          </a:p>
          <a:p>
            <a:pPr indent="0" lvl="0" marL="0" rtl="0" algn="l">
              <a:lnSpc>
                <a:spcPct val="100000"/>
              </a:lnSpc>
              <a:spcBef>
                <a:spcPts val="360"/>
              </a:spcBef>
              <a:spcAft>
                <a:spcPts val="0"/>
              </a:spcAft>
              <a:buNone/>
            </a:pPr>
            <a:r>
              <a:t/>
            </a:r>
            <a:endParaRPr sz="2800"/>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2" name="Shape 112"/>
        <p:cNvGrpSpPr/>
        <p:nvPr/>
      </p:nvGrpSpPr>
      <p:grpSpPr>
        <a:xfrm>
          <a:off x="0" y="0"/>
          <a:ext cx="0" cy="0"/>
          <a:chOff x="0" y="0"/>
          <a:chExt cx="0" cy="0"/>
        </a:xfrm>
      </p:grpSpPr>
      <p:sp>
        <p:nvSpPr>
          <p:cNvPr id="113" name="Google Shape;113;g2039c30619e_3_0"/>
          <p:cNvSpPr txBox="1"/>
          <p:nvPr>
            <p:ph type="title"/>
          </p:nvPr>
        </p:nvSpPr>
        <p:spPr>
          <a:xfrm>
            <a:off x="457200" y="157775"/>
            <a:ext cx="8229600" cy="961500"/>
          </a:xfrm>
          <a:prstGeom prst="rect">
            <a:avLst/>
          </a:prstGeom>
          <a:noFill/>
          <a:ln>
            <a:noFill/>
          </a:ln>
        </p:spPr>
        <p:txBody>
          <a:bodyPr anchorCtr="0" anchor="ctr" bIns="45700" lIns="91425" spcFirstLastPara="1" rIns="91425" wrap="square" tIns="45700">
            <a:noAutofit/>
          </a:bodyPr>
          <a:lstStyle/>
          <a:p>
            <a:pPr indent="0" lvl="0" marL="0" rtl="0" algn="l">
              <a:lnSpc>
                <a:spcPct val="100000"/>
              </a:lnSpc>
              <a:spcBef>
                <a:spcPts val="0"/>
              </a:spcBef>
              <a:spcAft>
                <a:spcPts val="0"/>
              </a:spcAft>
              <a:buSzPts val="1620"/>
              <a:buNone/>
            </a:pPr>
            <a:r>
              <a:t/>
            </a:r>
            <a:endParaRPr sz="3060"/>
          </a:p>
          <a:p>
            <a:pPr indent="0" lvl="0" marL="0" rtl="0" algn="l">
              <a:lnSpc>
                <a:spcPct val="100000"/>
              </a:lnSpc>
              <a:spcBef>
                <a:spcPts val="0"/>
              </a:spcBef>
              <a:spcAft>
                <a:spcPts val="0"/>
              </a:spcAft>
              <a:buSzPts val="1620"/>
              <a:buNone/>
            </a:pPr>
            <a:r>
              <a:rPr lang="en-US" sz="3060"/>
              <a:t>No Easy Answers – </a:t>
            </a:r>
            <a:endParaRPr sz="3060"/>
          </a:p>
          <a:p>
            <a:pPr indent="0" lvl="0" marL="0" rtl="0" algn="l">
              <a:lnSpc>
                <a:spcPct val="100000"/>
              </a:lnSpc>
              <a:spcBef>
                <a:spcPts val="0"/>
              </a:spcBef>
              <a:spcAft>
                <a:spcPts val="0"/>
              </a:spcAft>
              <a:buSzPts val="1620"/>
              <a:buNone/>
            </a:pPr>
            <a:r>
              <a:rPr lang="en-US" sz="3060"/>
              <a:t>Strategies for Leading in Chaotic Times</a:t>
            </a:r>
            <a:endParaRPr sz="3060"/>
          </a:p>
          <a:p>
            <a:pPr indent="0" lvl="0" marL="0" rtl="0" algn="l">
              <a:lnSpc>
                <a:spcPct val="100000"/>
              </a:lnSpc>
              <a:spcBef>
                <a:spcPts val="0"/>
              </a:spcBef>
              <a:spcAft>
                <a:spcPts val="0"/>
              </a:spcAft>
              <a:buSzPts val="1620"/>
              <a:buNone/>
            </a:pPr>
            <a:r>
              <a:t/>
            </a:r>
            <a:endParaRPr sz="3959"/>
          </a:p>
        </p:txBody>
      </p:sp>
      <p:sp>
        <p:nvSpPr>
          <p:cNvPr id="114" name="Google Shape;114;g2039c30619e_3_0"/>
          <p:cNvSpPr txBox="1"/>
          <p:nvPr>
            <p:ph idx="1" type="body"/>
          </p:nvPr>
        </p:nvSpPr>
        <p:spPr>
          <a:xfrm>
            <a:off x="457200" y="1600200"/>
            <a:ext cx="8229600" cy="4526100"/>
          </a:xfrm>
          <a:prstGeom prst="rect">
            <a:avLst/>
          </a:prstGeom>
          <a:noFill/>
          <a:ln>
            <a:noFill/>
          </a:ln>
        </p:spPr>
        <p:txBody>
          <a:bodyPr anchorCtr="0" anchor="t" bIns="45700" lIns="91425" spcFirstLastPara="1" rIns="91425" wrap="square" tIns="45700">
            <a:normAutofit/>
          </a:bodyPr>
          <a:lstStyle/>
          <a:p>
            <a:pPr indent="0" lvl="0" marL="0" rtl="0" algn="l">
              <a:lnSpc>
                <a:spcPct val="100000"/>
              </a:lnSpc>
              <a:spcBef>
                <a:spcPts val="360"/>
              </a:spcBef>
              <a:spcAft>
                <a:spcPts val="0"/>
              </a:spcAft>
              <a:buNone/>
            </a:pPr>
            <a:r>
              <a:t/>
            </a:r>
            <a:endParaRPr sz="2800"/>
          </a:p>
          <a:p>
            <a:pPr indent="0" lvl="0" marL="0" rtl="0" algn="ctr">
              <a:lnSpc>
                <a:spcPct val="100000"/>
              </a:lnSpc>
              <a:spcBef>
                <a:spcPts val="360"/>
              </a:spcBef>
              <a:spcAft>
                <a:spcPts val="0"/>
              </a:spcAft>
              <a:buNone/>
            </a:pPr>
            <a:r>
              <a:rPr b="1" lang="en-US" sz="4000">
                <a:solidFill>
                  <a:srgbClr val="212121"/>
                </a:solidFill>
              </a:rPr>
              <a:t>Breakout Session - Report Out</a:t>
            </a:r>
            <a:endParaRPr b="1" sz="5700"/>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8" name="Shape 118"/>
        <p:cNvGrpSpPr/>
        <p:nvPr/>
      </p:nvGrpSpPr>
      <p:grpSpPr>
        <a:xfrm>
          <a:off x="0" y="0"/>
          <a:ext cx="0" cy="0"/>
          <a:chOff x="0" y="0"/>
          <a:chExt cx="0" cy="0"/>
        </a:xfrm>
      </p:grpSpPr>
      <p:sp>
        <p:nvSpPr>
          <p:cNvPr id="119" name="Google Shape;119;g1f9574d06ce_0_13"/>
          <p:cNvSpPr txBox="1"/>
          <p:nvPr>
            <p:ph type="title"/>
          </p:nvPr>
        </p:nvSpPr>
        <p:spPr>
          <a:xfrm>
            <a:off x="457200" y="157775"/>
            <a:ext cx="8229600" cy="961500"/>
          </a:xfrm>
          <a:prstGeom prst="rect">
            <a:avLst/>
          </a:prstGeom>
          <a:noFill/>
          <a:ln>
            <a:noFill/>
          </a:ln>
        </p:spPr>
        <p:txBody>
          <a:bodyPr anchorCtr="0" anchor="ctr" bIns="45700" lIns="91425" spcFirstLastPara="1" rIns="91425" wrap="square" tIns="45700">
            <a:noAutofit/>
          </a:bodyPr>
          <a:lstStyle/>
          <a:p>
            <a:pPr indent="0" lvl="0" marL="0" rtl="0" algn="l">
              <a:lnSpc>
                <a:spcPct val="100000"/>
              </a:lnSpc>
              <a:spcBef>
                <a:spcPts val="0"/>
              </a:spcBef>
              <a:spcAft>
                <a:spcPts val="0"/>
              </a:spcAft>
              <a:buSzPts val="1620"/>
              <a:buNone/>
            </a:pPr>
            <a:r>
              <a:rPr lang="en-US" sz="3959"/>
              <a:t>Thank You!</a:t>
            </a:r>
            <a:endParaRPr sz="3959"/>
          </a:p>
        </p:txBody>
      </p:sp>
      <p:sp>
        <p:nvSpPr>
          <p:cNvPr id="120" name="Google Shape;120;g1f9574d06ce_0_13"/>
          <p:cNvSpPr txBox="1"/>
          <p:nvPr>
            <p:ph idx="1" type="body"/>
          </p:nvPr>
        </p:nvSpPr>
        <p:spPr>
          <a:xfrm>
            <a:off x="457200" y="1600200"/>
            <a:ext cx="8229600" cy="4526100"/>
          </a:xfrm>
          <a:prstGeom prst="rect">
            <a:avLst/>
          </a:prstGeom>
          <a:noFill/>
          <a:ln>
            <a:noFill/>
          </a:ln>
        </p:spPr>
        <p:txBody>
          <a:bodyPr anchorCtr="0" anchor="t" bIns="45700" lIns="91425" spcFirstLastPara="1" rIns="91425" wrap="square" tIns="45700">
            <a:normAutofit/>
          </a:bodyPr>
          <a:lstStyle/>
          <a:p>
            <a:pPr indent="0" lvl="0" marL="0" rtl="0" algn="ctr">
              <a:lnSpc>
                <a:spcPct val="100000"/>
              </a:lnSpc>
              <a:spcBef>
                <a:spcPts val="360"/>
              </a:spcBef>
              <a:spcAft>
                <a:spcPts val="0"/>
              </a:spcAft>
              <a:buNone/>
            </a:pPr>
            <a:r>
              <a:rPr lang="en-US" sz="2800"/>
              <a:t>AACEM/AAAEM Annual Retreat</a:t>
            </a:r>
            <a:endParaRPr sz="2800"/>
          </a:p>
          <a:p>
            <a:pPr indent="0" lvl="0" marL="0" rtl="0" algn="ctr">
              <a:lnSpc>
                <a:spcPct val="100000"/>
              </a:lnSpc>
              <a:spcBef>
                <a:spcPts val="360"/>
              </a:spcBef>
              <a:spcAft>
                <a:spcPts val="0"/>
              </a:spcAft>
              <a:buNone/>
            </a:pPr>
            <a:r>
              <a:rPr lang="en-US" sz="2800"/>
              <a:t>3/21/2023</a:t>
            </a:r>
            <a:endParaRPr sz="2800"/>
          </a:p>
          <a:p>
            <a:pPr indent="0" lvl="0" marL="0" rtl="0" algn="ctr">
              <a:lnSpc>
                <a:spcPct val="100000"/>
              </a:lnSpc>
              <a:spcBef>
                <a:spcPts val="360"/>
              </a:spcBef>
              <a:spcAft>
                <a:spcPts val="0"/>
              </a:spcAft>
              <a:buNone/>
            </a:pPr>
            <a:r>
              <a:rPr lang="en-US" sz="2800"/>
              <a:t>AACEM Leadership Development Working Group</a:t>
            </a:r>
            <a:endParaRPr b="1" sz="2800"/>
          </a:p>
          <a:p>
            <a:pPr indent="0" lvl="0" marL="0" rtl="0" algn="l">
              <a:lnSpc>
                <a:spcPct val="100000"/>
              </a:lnSpc>
              <a:spcBef>
                <a:spcPts val="360"/>
              </a:spcBef>
              <a:spcAft>
                <a:spcPts val="0"/>
              </a:spcAft>
              <a:buNone/>
            </a:pPr>
            <a:r>
              <a:t/>
            </a:r>
            <a:endParaRPr sz="2800"/>
          </a:p>
        </p:txBody>
      </p:sp>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AACEM PowerPoint Templat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2016-01-28T22:56:32Z</dcterms:created>
  <dc:creator>Megan Schagrin</dc:creator>
</cp:coreProperties>
</file>