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E5379-7EE5-0D4B-A3E6-90AF122B0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19091-E635-65CD-3F46-0F7CFF66B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54148-0E14-503B-6728-56678305C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8F5F2-D31F-5FE6-358F-91326815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F4813-5B42-AED7-EC47-7BB188EC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7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BD790-2D43-EA9F-79EE-3199CCF33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51241-EB66-6B3A-9DA9-950F9A4AC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18846-C663-620C-72BA-C31612BAD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493E4-CDFE-47F2-C2AB-799D8320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4CB1A-81FF-4A0D-D8AA-F42108B6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7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18C794-C0EC-EE0A-B429-7773E43EE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5BD0A-F4D2-8918-5A54-C16297BB3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7517-7EC7-C134-66F1-FE5D0F88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99011-B790-FA19-817A-2D254355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4A5F5-A346-2C2B-A464-695B34F9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8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5417B-1A16-A670-F1E7-75E4BAD23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F529C-8877-8FFF-FA95-D050B5943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1A01D-15DB-6B71-6E15-B3195011B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664B1-E5F3-AB87-F8DD-4009E463A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8B17-D967-230F-103B-6128E40A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1238D-C7FC-4C07-33E6-C3B71A97F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31C70-D18B-BE87-BFA1-699427768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E8EA6-8679-310D-5D3F-E7D84575D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050A8-7643-8823-FF36-46049492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D6AA9-F26E-D2DC-014B-45087201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2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7D00-3570-8FD9-A507-D0B050763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7144E-2949-0EEA-307F-E33B48FEB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6397D-4413-324B-D0B3-633FBCFF1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D82A8-73E3-68A3-29D9-EF447647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652C1-CAFE-5EF2-6C50-1F562848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0E0BB-4479-9D9E-7E2F-05838FF4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2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C2A3-352B-BD8E-0290-B7D9FE3A7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7B75E-2215-5728-193E-37DA1E679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1E93B-2B1A-92FB-5CDA-6879C142A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4F3265-7F4C-3349-96B4-9CDE1E695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45C5F-9B8B-67FB-3591-5EE2A5E47A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E96DB0-2245-08E0-DF27-4BE9936A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A9688-5541-E7FC-D893-724ACDC5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267AEC-BFE6-B54A-246C-6E02C8383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1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6121-7490-76E3-0096-80DA3792A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EAC33-6056-5D7A-F063-08983A8B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74135-95F5-2258-2A65-EF87FE9E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BD4A7-05D3-3FBD-963C-FDF75490B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0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62539C-B1B2-A7FA-5BAC-DE80071F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E3C565-BC21-B1C7-BDDD-D688D507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CAB25-1F19-C36B-B6C8-A631EC5F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C1FCC-358C-2C88-5C51-7777A6996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5C112-09C4-C75E-A7C3-315A712EB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241CF-6F15-7A1D-523E-3D8A16ECE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EBD8D-77FE-95BE-D974-CA0179E77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942C9-ECF7-F88F-6A33-1E6D5C16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86790-F9C9-8395-53C3-D39E3499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1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00C3-C532-44C1-6279-5A9A4123C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9C76E5-4963-9CEE-BDA5-4A05905A2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6A914-2B95-CC1A-84FB-02ADAA88D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28AC1-0E6F-609F-9FA1-687B7592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DF695-2C93-60A1-3FA4-1CF8CD7F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517AF-3D29-02D1-347E-C7FC075D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8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6A708E-9600-3802-8664-EBD194ED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6F1AE-37C1-DDB5-7CD4-45D74ADE7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87AA2-55E5-2D7E-F90A-03EA2DC4E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F10D3B-571E-B241-AB82-34959F34C9E2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22665-F339-7236-4B39-170E1720C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E93F7-C7AF-1A20-ED37-8050F658A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6C0A2E-E668-2241-A26F-019AA89AC410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8F20585-5B69-0E4E-F66E-20C4B65C30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7887"/>
            <a:ext cx="12192000" cy="217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red and blue logo&#10;&#10;Description automatically generated">
            <a:extLst>
              <a:ext uri="{FF2B5EF4-FFF2-40B4-BE49-F238E27FC236}">
                <a16:creationId xmlns:a16="http://schemas.microsoft.com/office/drawing/2014/main" id="{E76CB031-93CB-4E35-2972-39143A10CD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48220" y="5693840"/>
            <a:ext cx="3096260" cy="79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2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027F3-FFC2-F3B5-B886-5B368F1260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363FD-54BA-546C-04D0-DDD53557FE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6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21B65-6F63-77D7-6377-C0006659B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30EDD-7469-A062-C265-A4D4F466D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39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Schagrin</dc:creator>
  <cp:lastModifiedBy>Megan Schagrin</cp:lastModifiedBy>
  <cp:revision>3</cp:revision>
  <dcterms:created xsi:type="dcterms:W3CDTF">2024-07-10T18:22:27Z</dcterms:created>
  <dcterms:modified xsi:type="dcterms:W3CDTF">2024-07-10T18:25:52Z</dcterms:modified>
</cp:coreProperties>
</file>