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67" d="100"/>
          <a:sy n="67" d="100"/>
        </p:scale>
        <p:origin x="126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EMF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74138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D406144-EE7A-7C43-ACC6-FD67EBF5CC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38729" y="5502368"/>
            <a:ext cx="2390637" cy="135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33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AEMF P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AEM Foundation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52"/>
          <a:stretch/>
        </p:blipFill>
        <p:spPr>
          <a:xfrm>
            <a:off x="0" y="0"/>
            <a:ext cx="9144000" cy="57160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5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AEM Foundation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80"/>
          <a:stretch/>
        </p:blipFill>
        <p:spPr>
          <a:xfrm>
            <a:off x="0" y="0"/>
            <a:ext cx="9144000" cy="5768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3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AEM Foundation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02"/>
          <a:stretch/>
        </p:blipFill>
        <p:spPr>
          <a:xfrm>
            <a:off x="0" y="0"/>
            <a:ext cx="9144000" cy="56439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AEM Foundation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103"/>
          <a:stretch/>
        </p:blipFill>
        <p:spPr>
          <a:xfrm>
            <a:off x="0" y="0"/>
            <a:ext cx="9144000" cy="54793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4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AEM Foundation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45"/>
          <a:stretch/>
        </p:blipFill>
        <p:spPr>
          <a:xfrm>
            <a:off x="0" y="0"/>
            <a:ext cx="9144000" cy="56204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20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AEM Foundation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17"/>
          <a:stretch/>
        </p:blipFill>
        <p:spPr>
          <a:xfrm>
            <a:off x="0" y="0"/>
            <a:ext cx="9144000" cy="56909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9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AEM Foundation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731"/>
          <a:stretch/>
        </p:blipFill>
        <p:spPr>
          <a:xfrm>
            <a:off x="0" y="0"/>
            <a:ext cx="9144000" cy="55734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0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AEM Foundation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59"/>
          <a:stretch/>
        </p:blipFill>
        <p:spPr>
          <a:xfrm>
            <a:off x="0" y="0"/>
            <a:ext cx="9144000" cy="56674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8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itle 3 AEM.jpg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71"/>
          <a:stretch/>
        </p:blipFill>
        <p:spPr>
          <a:xfrm>
            <a:off x="0" y="0"/>
            <a:ext cx="9144000" cy="612616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777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5976D-5DE2-354B-A04A-366661B73D9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0A9E1-8368-1447-BC79-45B8A86C6384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Macintosh HD:Users:meganschagrin:Desktop:LOGOS &amp; TEMPLATES:AGEM:AGEM.png"/>
          <p:cNvPicPr/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0" r="3320" b="8457"/>
          <a:stretch/>
        </p:blipFill>
        <p:spPr bwMode="auto">
          <a:xfrm>
            <a:off x="6607299" y="5626735"/>
            <a:ext cx="2536701" cy="12312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7EEF965D-4F9B-F94F-8F42-C02F5F3875B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738729" y="5502368"/>
            <a:ext cx="2390637" cy="135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24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AGEM Resources</a:t>
            </a:r>
          </a:p>
        </p:txBody>
      </p:sp>
      <p:sp>
        <p:nvSpPr>
          <p:cNvPr id="2" name="TextBox 1"/>
          <p:cNvSpPr txBox="1"/>
          <p:nvPr/>
        </p:nvSpPr>
        <p:spPr>
          <a:xfrm flipH="1">
            <a:off x="360218" y="1413164"/>
            <a:ext cx="858981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 Academy of Geriatric Emergency Medicine is a FREE Academy of SAEM</a:t>
            </a:r>
          </a:p>
          <a:p>
            <a:r>
              <a:rPr lang="en-US" b="1" dirty="0"/>
              <a:t>	Join AGEM via the blue Update (+/-) Academies link on your SAEM account page 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Focus:  Improving the quality of care for older ED patients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AGEM can help you: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1.  Improve Your Clinical Care of Older ED patients</a:t>
            </a:r>
            <a:endParaRPr lang="en-US" dirty="0"/>
          </a:p>
          <a:p>
            <a:r>
              <a:rPr lang="en-US" dirty="0"/>
              <a:t>-Interact with authors of the Geriatric ED Guidelines (by SAEM, ACEP, ENA, &amp; AGS)</a:t>
            </a:r>
          </a:p>
          <a:p>
            <a:r>
              <a:rPr lang="en-US" dirty="0"/>
              <a:t>-Engage with the Geriatric Emergency Department Collaborative (GEDC) faculty</a:t>
            </a:r>
          </a:p>
          <a:p>
            <a:r>
              <a:rPr lang="en-US" dirty="0"/>
              <a:t>-Peer guidance on Geriatric Emergency Department Accreditation application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2.  Prepare Your Trainees and Colleagues</a:t>
            </a:r>
            <a:endParaRPr lang="en-US" dirty="0"/>
          </a:p>
          <a:p>
            <a:r>
              <a:rPr lang="en-US" dirty="0"/>
              <a:t>-Downloadable GED educational materials, podcasts, web resources</a:t>
            </a:r>
          </a:p>
          <a:p>
            <a:r>
              <a:rPr lang="en-US" dirty="0"/>
              <a:t>-Participate in expert Journal Club on Geriatric Emergency Medicine</a:t>
            </a:r>
          </a:p>
          <a:p>
            <a:r>
              <a:rPr lang="en-US" dirty="0"/>
              <a:t>-Connect with AGEM grand round speakers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37735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AGEM Resources</a:t>
            </a:r>
          </a:p>
        </p:txBody>
      </p:sp>
      <p:sp>
        <p:nvSpPr>
          <p:cNvPr id="2" name="TextBox 1"/>
          <p:cNvSpPr txBox="1"/>
          <p:nvPr/>
        </p:nvSpPr>
        <p:spPr>
          <a:xfrm flipH="1">
            <a:off x="360218" y="1136073"/>
            <a:ext cx="858981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b="1" dirty="0"/>
              <a:t>3.  Advance Research Agenda &amp;External Funding </a:t>
            </a:r>
            <a:endParaRPr lang="en-US" dirty="0"/>
          </a:p>
          <a:p>
            <a:r>
              <a:rPr lang="en-US" dirty="0"/>
              <a:t>-Collaborate with grant funded AGEM members (NIH &amp; foundations)</a:t>
            </a:r>
          </a:p>
          <a:p>
            <a:r>
              <a:rPr lang="en-US" dirty="0"/>
              <a:t>-Mentoring from past NIH K23 &amp; Beeson K76 awardees</a:t>
            </a:r>
          </a:p>
          <a:p>
            <a:r>
              <a:rPr lang="en-US" dirty="0"/>
              <a:t>-Co-create with authors of GEM textbooks, GEM guidelines, GEM peer reviewed articles</a:t>
            </a:r>
          </a:p>
          <a:p>
            <a:r>
              <a:rPr lang="en-US" dirty="0"/>
              <a:t>-Learn from recognized leaders in GEM scholarship and care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4.  Stay Current on Emerging GEM Research &amp; Scholarship</a:t>
            </a:r>
            <a:endParaRPr lang="en-US" dirty="0"/>
          </a:p>
          <a:p>
            <a:r>
              <a:rPr lang="en-US" dirty="0"/>
              <a:t>-AGEM members expertise includes delirium, ultrasound, polypharmacy, elder abuse, GED policy &amp; staffing, observation units, evidence-based medicine</a:t>
            </a:r>
          </a:p>
          <a:p>
            <a:r>
              <a:rPr lang="en-US" dirty="0"/>
              <a:t>-AGEM members are editors/board members of major EM scholarly journals &amp; associations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AGEM is the key resource for all things geriatric emergency medicine.</a:t>
            </a:r>
          </a:p>
          <a:p>
            <a:r>
              <a:rPr lang="en-US" dirty="0"/>
              <a:t>FREE Academy of SAEM</a:t>
            </a:r>
          </a:p>
          <a:p>
            <a:r>
              <a:rPr lang="en-US" dirty="0"/>
              <a:t>Join AGEM via the blue Update (+/-) Academies link on your SAEM account page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3728"/>
      </p:ext>
    </p:extLst>
  </p:cSld>
  <p:clrMapOvr>
    <a:masterClrMapping/>
  </p:clrMapOvr>
</p:sld>
</file>

<file path=ppt/theme/theme1.xml><?xml version="1.0" encoding="utf-8"?>
<a:theme xmlns:a="http://schemas.openxmlformats.org/drawingml/2006/main" name="AGEM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AGEM PowerPoint Template</Template>
  <TotalTime>11</TotalTime>
  <Words>274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AGEM PowerPoint Template</vt:lpstr>
      <vt:lpstr>AGEM Resources</vt:lpstr>
      <vt:lpstr>AGEM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McMillian</dc:creator>
  <cp:lastModifiedBy>Lauren Cameron Comasco</cp:lastModifiedBy>
  <cp:revision>5</cp:revision>
  <dcterms:created xsi:type="dcterms:W3CDTF">2019-11-06T20:58:41Z</dcterms:created>
  <dcterms:modified xsi:type="dcterms:W3CDTF">2020-01-15T16:41:07Z</dcterms:modified>
</cp:coreProperties>
</file>