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notesMasterIdLst>
    <p:notesMasterId r:id="rId7"/>
  </p:notesMasterIdLst>
  <p:sldIdLst>
    <p:sldId id="258" r:id="rId3"/>
    <p:sldId id="276" r:id="rId4"/>
    <p:sldId id="277" r:id="rId5"/>
    <p:sldId id="27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3"/>
    <p:restoredTop sz="94218"/>
  </p:normalViewPr>
  <p:slideViewPr>
    <p:cSldViewPr snapToGrid="0" snapToObjects="1">
      <p:cViewPr varScale="1">
        <p:scale>
          <a:sx n="116" d="100"/>
          <a:sy n="116" d="100"/>
        </p:scale>
        <p:origin x="19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EF489-36A9-AB4F-9820-BD7DDCB106F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A1A9-112F-B644-9245-56AE48559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AEM Title 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99"/>
          <a:stretch/>
        </p:blipFill>
        <p:spPr>
          <a:xfrm>
            <a:off x="0" y="1"/>
            <a:ext cx="12192000" cy="3991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883" y="4331622"/>
            <a:ext cx="10363200" cy="1470025"/>
          </a:xfrm>
        </p:spPr>
        <p:txBody>
          <a:bodyPr/>
          <a:lstStyle/>
          <a:p>
            <a:r>
              <a:rPr lang="en-US" dirty="0"/>
              <a:t>Click to AWARDS </a:t>
            </a:r>
            <a:r>
              <a:rPr lang="en-US" dirty="0" err="1"/>
              <a:t>DINNERMaster</a:t>
            </a:r>
            <a:r>
              <a:rPr lang="en-US" dirty="0"/>
              <a:t>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ACEM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1343" r="5714" b="18673"/>
          <a:stretch/>
        </p:blipFill>
        <p:spPr>
          <a:xfrm>
            <a:off x="263573" y="5913355"/>
            <a:ext cx="3400377" cy="835867"/>
          </a:xfrm>
          <a:prstGeom prst="rect">
            <a:avLst/>
          </a:prstGeom>
        </p:spPr>
      </p:pic>
      <p:pic>
        <p:nvPicPr>
          <p:cNvPr id="12" name="Picture 11" descr="AAAEM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16396" r="9208" b="22305"/>
          <a:stretch/>
        </p:blipFill>
        <p:spPr>
          <a:xfrm>
            <a:off x="8327986" y="5927360"/>
            <a:ext cx="3559214" cy="8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3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0"/>
          <a:stretch/>
        </p:blipFill>
        <p:spPr>
          <a:xfrm>
            <a:off x="0" y="0"/>
            <a:ext cx="12192000" cy="562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5" name="Picture 14" descr="AACEM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1343" r="5714" b="18673"/>
          <a:stretch/>
        </p:blipFill>
        <p:spPr>
          <a:xfrm>
            <a:off x="263573" y="5913355"/>
            <a:ext cx="3400377" cy="8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2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0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8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83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67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4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EM P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>
            <a:off x="0" y="1"/>
            <a:ext cx="12192000" cy="551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58159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2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2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8"/>
          <a:stretch/>
        </p:blipFill>
        <p:spPr>
          <a:xfrm>
            <a:off x="0" y="0"/>
            <a:ext cx="12192000" cy="555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7153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5"/>
          <a:stretch/>
        </p:blipFill>
        <p:spPr>
          <a:xfrm>
            <a:off x="0" y="0"/>
            <a:ext cx="12192000" cy="5633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04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4"/>
          <a:stretch/>
        </p:blipFill>
        <p:spPr>
          <a:xfrm>
            <a:off x="0" y="1"/>
            <a:ext cx="12192000" cy="5746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3184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0" y="0"/>
            <a:ext cx="12192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8652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9"/>
          <a:stretch/>
        </p:blipFill>
        <p:spPr>
          <a:xfrm>
            <a:off x="0" y="0"/>
            <a:ext cx="12192000" cy="558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3629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EM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1"/>
          <a:stretch/>
        </p:blipFill>
        <p:spPr>
          <a:xfrm>
            <a:off x="0" y="1"/>
            <a:ext cx="12192000" cy="5696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350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 3 AE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0" y="1"/>
            <a:ext cx="12192000" cy="57694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777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5976D-5DE2-354B-A04A-366661B73D9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C5976D-5DE2-354B-A04A-366661B73D93}" type="datetimeFigureOut">
              <a:rPr lang="en-US" sz="1800" smtClean="0"/>
              <a:pPr/>
              <a:t>3/22/22</a:t>
            </a:fld>
            <a:endParaRPr lang="en-US" sz="18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0A9E1-8368-1447-BC79-45B8A86C6384}" type="slidenum">
              <a:rPr lang="en-US" sz="1800" smtClean="0"/>
              <a:pPr/>
              <a:t>‹#›</a:t>
            </a:fld>
            <a:endParaRPr lang="en-US" sz="1800"/>
          </a:p>
        </p:txBody>
      </p:sp>
      <p:pic>
        <p:nvPicPr>
          <p:cNvPr id="13" name="Picture 12" descr="AACEM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1343" r="5714" b="18673"/>
          <a:stretch/>
        </p:blipFill>
        <p:spPr>
          <a:xfrm>
            <a:off x="263573" y="5913355"/>
            <a:ext cx="3400377" cy="835867"/>
          </a:xfrm>
          <a:prstGeom prst="rect">
            <a:avLst/>
          </a:prstGeom>
        </p:spPr>
      </p:pic>
      <p:pic>
        <p:nvPicPr>
          <p:cNvPr id="14" name="Picture 13" descr="AAAEM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16396" r="9208" b="22305"/>
          <a:stretch/>
        </p:blipFill>
        <p:spPr>
          <a:xfrm>
            <a:off x="8327986" y="5927360"/>
            <a:ext cx="3559214" cy="8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4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2C5C-79DA-B14E-B569-A07288F298ED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5C30-B853-CA4B-898D-9B103C78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9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08214" y="4357060"/>
            <a:ext cx="11375572" cy="120986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What’s Next: Life After Chair</a:t>
            </a:r>
          </a:p>
        </p:txBody>
      </p:sp>
    </p:spTree>
    <p:extLst>
      <p:ext uri="{BB962C8B-B14F-4D97-AF65-F5344CB8AC3E}">
        <p14:creationId xmlns:p14="http://schemas.microsoft.com/office/powerpoint/2010/main" val="376445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EAF55-5FE9-E548-9BA6-DB6757392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" t="7045" r="-635" b="23198"/>
          <a:stretch/>
        </p:blipFill>
        <p:spPr>
          <a:xfrm>
            <a:off x="746760" y="1493521"/>
            <a:ext cx="4754292" cy="414554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7A0B2-A902-734A-91BC-D0CF86902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90660"/>
            <a:ext cx="5384800" cy="3735504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Adrian Tyndall, MD </a:t>
            </a:r>
          </a:p>
          <a:p>
            <a:pPr marL="0" indent="0">
              <a:buNone/>
            </a:pPr>
            <a:r>
              <a:rPr lang="en-US" sz="3600" dirty="0"/>
              <a:t>Executive Vice President for Health Affairs </a:t>
            </a:r>
          </a:p>
          <a:p>
            <a:pPr marL="0" indent="0">
              <a:buNone/>
            </a:pPr>
            <a:r>
              <a:rPr lang="en-US" sz="3600" dirty="0"/>
              <a:t>and Dean of Morehouse School of Medicine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4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7A0B2-A902-734A-91BC-D0CF86902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90660"/>
            <a:ext cx="5384800" cy="3735504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/>
              <a:t>Brent R. King, MD </a:t>
            </a:r>
          </a:p>
          <a:p>
            <a:pPr marL="0" lvl="0" indent="0">
              <a:buNone/>
            </a:pPr>
            <a:r>
              <a:rPr lang="en-US" sz="3600" dirty="0"/>
              <a:t>Chief Medical Officer </a:t>
            </a:r>
          </a:p>
          <a:p>
            <a:pPr marL="0" lvl="0" indent="0">
              <a:buNone/>
            </a:pPr>
            <a:r>
              <a:rPr lang="en-US" sz="3600" dirty="0"/>
              <a:t>and Physician-in-Chief at Nemours Alfred l. </a:t>
            </a:r>
            <a:r>
              <a:rPr lang="en-US" sz="3600" dirty="0" err="1"/>
              <a:t>dePont</a:t>
            </a:r>
            <a:r>
              <a:rPr lang="en-US" sz="3600" dirty="0"/>
              <a:t> Hospital for Children</a:t>
            </a:r>
          </a:p>
          <a:p>
            <a:endParaRPr lang="en-US" dirty="0"/>
          </a:p>
        </p:txBody>
      </p:sp>
      <p:pic>
        <p:nvPicPr>
          <p:cNvPr id="7" name="Picture 2" descr="Brent R. King, MD Appointed Chief Medical Officer, Nemours Alfred I. duPont  Hospital for Children">
            <a:extLst>
              <a:ext uri="{FF2B5EF4-FFF2-40B4-BE49-F238E27FC236}">
                <a16:creationId xmlns:a16="http://schemas.microsoft.com/office/drawing/2014/main" id="{9A6D0B57-A595-7F44-A64D-974B1BE9C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b="27063"/>
          <a:stretch/>
        </p:blipFill>
        <p:spPr bwMode="auto">
          <a:xfrm>
            <a:off x="746760" y="1493521"/>
            <a:ext cx="4693919" cy="42683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7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7A0B2-A902-734A-91BC-D0CF86902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90660"/>
            <a:ext cx="5384800" cy="3735504"/>
          </a:xfrm>
        </p:spPr>
        <p:txBody>
          <a:bodyPr/>
          <a:lstStyle/>
          <a:p>
            <a:pPr marL="0" indent="0">
              <a:buNone/>
            </a:pPr>
            <a:r>
              <a:rPr lang="en-US" sz="3600" b="1"/>
              <a:t>James W. Hoekstra, MD</a:t>
            </a:r>
          </a:p>
          <a:p>
            <a:pPr marL="0" indent="0">
              <a:buNone/>
            </a:pPr>
            <a:r>
              <a:rPr lang="en-US" sz="3600"/>
              <a:t>President, High Point Medical Center, Wake Forest Baptist Heath </a:t>
            </a:r>
            <a:endParaRPr lang="en-US" dirty="0"/>
          </a:p>
        </p:txBody>
      </p:sp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E4F959B6-0959-1044-8BB4-0E5C25376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" t="8889" r="1220" b="22222"/>
          <a:stretch/>
        </p:blipFill>
        <p:spPr>
          <a:xfrm>
            <a:off x="637540" y="1476261"/>
            <a:ext cx="4716658" cy="43296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905372"/>
      </p:ext>
    </p:extLst>
  </p:cSld>
  <p:clrMapOvr>
    <a:masterClrMapping/>
  </p:clrMapOvr>
</p:sld>
</file>

<file path=ppt/theme/theme1.xml><?xml version="1.0" encoding="utf-8"?>
<a:theme xmlns:a="http://schemas.openxmlformats.org/drawingml/2006/main" name="SAEM New Powerpoin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SAEM New Powerpoint Theme.thmx</Template>
  <TotalTime>2477</TotalTime>
  <Words>60</Words>
  <Application>Microsoft Macintosh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SAEM New Powerpoint Theme</vt:lpstr>
      <vt:lpstr>Custom Design</vt:lpstr>
      <vt:lpstr>What’s Next: Life After Chair</vt:lpstr>
      <vt:lpstr>PowerPoint Presentation</vt:lpstr>
      <vt:lpstr>PowerPoint Presentation</vt:lpstr>
      <vt:lpstr>PowerPoint Presentation</vt:lpstr>
    </vt:vector>
  </TitlesOfParts>
  <Company>SAEM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Schagrin</dc:creator>
  <cp:lastModifiedBy>Megan Schagrin</cp:lastModifiedBy>
  <cp:revision>113</cp:revision>
  <dcterms:created xsi:type="dcterms:W3CDTF">2015-10-21T15:08:25Z</dcterms:created>
  <dcterms:modified xsi:type="dcterms:W3CDTF">2022-03-22T11:49:34Z</dcterms:modified>
</cp:coreProperties>
</file>