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47"/>
  </p:notesMasterIdLst>
  <p:sldIdLst>
    <p:sldId id="564" r:id="rId6"/>
    <p:sldId id="903" r:id="rId7"/>
    <p:sldId id="944" r:id="rId8"/>
    <p:sldId id="922" r:id="rId9"/>
    <p:sldId id="930" r:id="rId10"/>
    <p:sldId id="931" r:id="rId11"/>
    <p:sldId id="932" r:id="rId12"/>
    <p:sldId id="578" r:id="rId13"/>
    <p:sldId id="777" r:id="rId14"/>
    <p:sldId id="908" r:id="rId15"/>
    <p:sldId id="910" r:id="rId16"/>
    <p:sldId id="926" r:id="rId17"/>
    <p:sldId id="916" r:id="rId18"/>
    <p:sldId id="918" r:id="rId19"/>
    <p:sldId id="935" r:id="rId20"/>
    <p:sldId id="840" r:id="rId21"/>
    <p:sldId id="945" r:id="rId22"/>
    <p:sldId id="912" r:id="rId23"/>
    <p:sldId id="936" r:id="rId24"/>
    <p:sldId id="937" r:id="rId25"/>
    <p:sldId id="911" r:id="rId26"/>
    <p:sldId id="938" r:id="rId27"/>
    <p:sldId id="939" r:id="rId28"/>
    <p:sldId id="914" r:id="rId29"/>
    <p:sldId id="943" r:id="rId30"/>
    <p:sldId id="919" r:id="rId31"/>
    <p:sldId id="795" r:id="rId32"/>
    <p:sldId id="940" r:id="rId33"/>
    <p:sldId id="946" r:id="rId34"/>
    <p:sldId id="894" r:id="rId35"/>
    <p:sldId id="856" r:id="rId36"/>
    <p:sldId id="942" r:id="rId37"/>
    <p:sldId id="917" r:id="rId38"/>
    <p:sldId id="891" r:id="rId39"/>
    <p:sldId id="828" r:id="rId40"/>
    <p:sldId id="927" r:id="rId41"/>
    <p:sldId id="928" r:id="rId42"/>
    <p:sldId id="878" r:id="rId43"/>
    <p:sldId id="794" r:id="rId44"/>
    <p:sldId id="934" r:id="rId45"/>
    <p:sldId id="933" r:id="rId4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Lopiano" initials="KL" lastIdx="11" clrIdx="0">
    <p:extLst>
      <p:ext uri="{19B8F6BF-5375-455C-9EA6-DF929625EA0E}">
        <p15:presenceInfo xmlns:p15="http://schemas.microsoft.com/office/powerpoint/2012/main" userId="0157528c13fb5fec" providerId="Windows Live"/>
      </p:ext>
    </p:extLst>
  </p:cmAuthor>
  <p:cmAuthor id="2" name="Jamie Sinnett" initials="JS" lastIdx="6" clrIdx="1">
    <p:extLst>
      <p:ext uri="{19B8F6BF-5375-455C-9EA6-DF929625EA0E}">
        <p15:presenceInfo xmlns:p15="http://schemas.microsoft.com/office/powerpoint/2012/main" userId="S::jsinnett@calpoly.edu::2a5800de-ec9d-4ce6-8bdd-fea3c6853b36" providerId="AD"/>
      </p:ext>
    </p:extLst>
  </p:cmAuthor>
  <p:cmAuthor id="3" name="Jim Scheulen" initials="JS" lastIdx="18" clrIdx="2">
    <p:extLst>
      <p:ext uri="{19B8F6BF-5375-455C-9EA6-DF929625EA0E}">
        <p15:presenceInfo xmlns:p15="http://schemas.microsoft.com/office/powerpoint/2012/main" userId="S-1-5-21-1214440339-484763869-725345543-86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00FF"/>
    <a:srgbClr val="000000"/>
    <a:srgbClr val="FFFA18"/>
    <a:srgbClr val="FF99FF"/>
    <a:srgbClr val="9999FF"/>
    <a:srgbClr val="99CCFF"/>
    <a:srgbClr val="FFCC66"/>
    <a:srgbClr val="6FB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3883" autoAdjust="0"/>
  </p:normalViewPr>
  <p:slideViewPr>
    <p:cSldViewPr snapToGrid="0" snapToObjects="1">
      <p:cViewPr varScale="1">
        <p:scale>
          <a:sx n="128" d="100"/>
          <a:sy n="128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B804A-B64E-4B2A-983B-CFC65444A37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C6456C4-EF04-4158-9E20-17AD04B992AA}">
      <dgm:prSet phldrT="[Text]"/>
      <dgm:spPr/>
      <dgm:t>
        <a:bodyPr/>
        <a:lstStyle/>
        <a:p>
          <a:r>
            <a:rPr lang="en-US" dirty="0"/>
            <a:t>March 15, 2020</a:t>
          </a:r>
        </a:p>
      </dgm:t>
    </dgm:pt>
    <dgm:pt modelId="{9A9BEA84-EA4E-4C91-8B21-CB8D75B5D9F6}" type="parTrans" cxnId="{5F6B8983-DDAD-4B97-AF7B-79E743A96306}">
      <dgm:prSet/>
      <dgm:spPr/>
      <dgm:t>
        <a:bodyPr/>
        <a:lstStyle/>
        <a:p>
          <a:endParaRPr lang="en-US"/>
        </a:p>
      </dgm:t>
    </dgm:pt>
    <dgm:pt modelId="{E0A63D14-CB67-4C27-A907-170381C52338}" type="sibTrans" cxnId="{5F6B8983-DDAD-4B97-AF7B-79E743A96306}">
      <dgm:prSet/>
      <dgm:spPr/>
      <dgm:t>
        <a:bodyPr/>
        <a:lstStyle/>
        <a:p>
          <a:endParaRPr lang="en-US"/>
        </a:p>
      </dgm:t>
    </dgm:pt>
    <dgm:pt modelId="{68A8BE7D-967A-4C70-BBFB-FBD677D8C21A}" type="pres">
      <dgm:prSet presAssocID="{E29B804A-B64E-4B2A-983B-CFC65444A370}" presName="Name0" presStyleCnt="0">
        <dgm:presLayoutVars>
          <dgm:dir/>
          <dgm:resizeHandles val="exact"/>
        </dgm:presLayoutVars>
      </dgm:prSet>
      <dgm:spPr/>
    </dgm:pt>
    <dgm:pt modelId="{3D74F9BE-54EA-4492-B0D4-40D53E45BABE}" type="pres">
      <dgm:prSet presAssocID="{E29B804A-B64E-4B2A-983B-CFC65444A370}" presName="arrow" presStyleLbl="bgShp" presStyleIdx="0" presStyleCnt="1" custLinFactNeighborY="477"/>
      <dgm:spPr/>
    </dgm:pt>
    <dgm:pt modelId="{CA42D4DC-C751-4810-95F4-50E0732D0048}" type="pres">
      <dgm:prSet presAssocID="{E29B804A-B64E-4B2A-983B-CFC65444A370}" presName="points" presStyleCnt="0"/>
      <dgm:spPr/>
    </dgm:pt>
    <dgm:pt modelId="{9CD4804B-950F-431C-9A62-6AF8083DBE72}" type="pres">
      <dgm:prSet presAssocID="{5C6456C4-EF04-4158-9E20-17AD04B992AA}" presName="compositeA" presStyleCnt="0"/>
      <dgm:spPr/>
    </dgm:pt>
    <dgm:pt modelId="{C9536B6D-9A29-4F9F-9211-0B5A30F7D705}" type="pres">
      <dgm:prSet presAssocID="{5C6456C4-EF04-4158-9E20-17AD04B992AA}" presName="textA" presStyleLbl="revTx" presStyleIdx="0" presStyleCnt="1">
        <dgm:presLayoutVars>
          <dgm:bulletEnabled val="1"/>
        </dgm:presLayoutVars>
      </dgm:prSet>
      <dgm:spPr/>
    </dgm:pt>
    <dgm:pt modelId="{0E0DB557-7B84-4621-B739-6858CA24524E}" type="pres">
      <dgm:prSet presAssocID="{5C6456C4-EF04-4158-9E20-17AD04B992AA}" presName="circleA" presStyleLbl="node1" presStyleIdx="0" presStyleCnt="1"/>
      <dgm:spPr/>
    </dgm:pt>
    <dgm:pt modelId="{9AB78D90-E270-470A-AFE5-9CBBACDF177F}" type="pres">
      <dgm:prSet presAssocID="{5C6456C4-EF04-4158-9E20-17AD04B992AA}" presName="spaceA" presStyleCnt="0"/>
      <dgm:spPr/>
    </dgm:pt>
  </dgm:ptLst>
  <dgm:cxnLst>
    <dgm:cxn modelId="{5F6B8983-DDAD-4B97-AF7B-79E743A96306}" srcId="{E29B804A-B64E-4B2A-983B-CFC65444A370}" destId="{5C6456C4-EF04-4158-9E20-17AD04B992AA}" srcOrd="0" destOrd="0" parTransId="{9A9BEA84-EA4E-4C91-8B21-CB8D75B5D9F6}" sibTransId="{E0A63D14-CB67-4C27-A907-170381C52338}"/>
    <dgm:cxn modelId="{91668C99-4D9C-447E-9A4F-B48ED74E37F2}" type="presOf" srcId="{5C6456C4-EF04-4158-9E20-17AD04B992AA}" destId="{C9536B6D-9A29-4F9F-9211-0B5A30F7D705}" srcOrd="0" destOrd="0" presId="urn:microsoft.com/office/officeart/2005/8/layout/hProcess11"/>
    <dgm:cxn modelId="{EA216AC1-06FB-43A2-AE0F-7C8FEEDDEAA2}" type="presOf" srcId="{E29B804A-B64E-4B2A-983B-CFC65444A370}" destId="{68A8BE7D-967A-4C70-BBFB-FBD677D8C21A}" srcOrd="0" destOrd="0" presId="urn:microsoft.com/office/officeart/2005/8/layout/hProcess11"/>
    <dgm:cxn modelId="{DA184008-A2E1-4DD8-954F-A11F6F61A1DA}" type="presParOf" srcId="{68A8BE7D-967A-4C70-BBFB-FBD677D8C21A}" destId="{3D74F9BE-54EA-4492-B0D4-40D53E45BABE}" srcOrd="0" destOrd="0" presId="urn:microsoft.com/office/officeart/2005/8/layout/hProcess11"/>
    <dgm:cxn modelId="{5A78C50D-F36F-48A3-A9DD-D1AFF19A3ECA}" type="presParOf" srcId="{68A8BE7D-967A-4C70-BBFB-FBD677D8C21A}" destId="{CA42D4DC-C751-4810-95F4-50E0732D0048}" srcOrd="1" destOrd="0" presId="urn:microsoft.com/office/officeart/2005/8/layout/hProcess11"/>
    <dgm:cxn modelId="{65AAD6B8-321B-442F-931B-29F50EC03053}" type="presParOf" srcId="{CA42D4DC-C751-4810-95F4-50E0732D0048}" destId="{9CD4804B-950F-431C-9A62-6AF8083DBE72}" srcOrd="0" destOrd="0" presId="urn:microsoft.com/office/officeart/2005/8/layout/hProcess11"/>
    <dgm:cxn modelId="{8D299677-4080-481B-8D7D-71372C58DEF3}" type="presParOf" srcId="{9CD4804B-950F-431C-9A62-6AF8083DBE72}" destId="{C9536B6D-9A29-4F9F-9211-0B5A30F7D705}" srcOrd="0" destOrd="0" presId="urn:microsoft.com/office/officeart/2005/8/layout/hProcess11"/>
    <dgm:cxn modelId="{95FC6B39-C540-47DE-AAC4-B8FA3B15D141}" type="presParOf" srcId="{9CD4804B-950F-431C-9A62-6AF8083DBE72}" destId="{0E0DB557-7B84-4621-B739-6858CA24524E}" srcOrd="1" destOrd="0" presId="urn:microsoft.com/office/officeart/2005/8/layout/hProcess11"/>
    <dgm:cxn modelId="{7AB19E2D-8669-435B-8209-844972B75AB2}" type="presParOf" srcId="{9CD4804B-950F-431C-9A62-6AF8083DBE72}" destId="{9AB78D90-E270-470A-AFE5-9CBBACDF177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B804A-B64E-4B2A-983B-CFC65444A37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C6456C4-EF04-4158-9E20-17AD04B992AA}">
      <dgm:prSet phldrT="[Text]" custT="1"/>
      <dgm:spPr/>
      <dgm:t>
        <a:bodyPr/>
        <a:lstStyle/>
        <a:p>
          <a:r>
            <a:rPr lang="en-US" sz="2000" b="1" dirty="0"/>
            <a:t>Pre-COVID</a:t>
          </a:r>
        </a:p>
        <a:p>
          <a:r>
            <a:rPr lang="en-US" sz="2000" b="0" dirty="0"/>
            <a:t>January 2020</a:t>
          </a:r>
          <a:endParaRPr lang="en-US" sz="2500" b="0" dirty="0"/>
        </a:p>
      </dgm:t>
    </dgm:pt>
    <dgm:pt modelId="{9A9BEA84-EA4E-4C91-8B21-CB8D75B5D9F6}" type="parTrans" cxnId="{5F6B8983-DDAD-4B97-AF7B-79E743A96306}">
      <dgm:prSet/>
      <dgm:spPr/>
      <dgm:t>
        <a:bodyPr/>
        <a:lstStyle/>
        <a:p>
          <a:endParaRPr lang="en-US"/>
        </a:p>
      </dgm:t>
    </dgm:pt>
    <dgm:pt modelId="{E0A63D14-CB67-4C27-A907-170381C52338}" type="sibTrans" cxnId="{5F6B8983-DDAD-4B97-AF7B-79E743A96306}">
      <dgm:prSet/>
      <dgm:spPr/>
      <dgm:t>
        <a:bodyPr/>
        <a:lstStyle/>
        <a:p>
          <a:endParaRPr lang="en-US"/>
        </a:p>
      </dgm:t>
    </dgm:pt>
    <dgm:pt modelId="{DB816569-E275-420F-902C-73322E88EDDE}">
      <dgm:prSet phldrT="[Text]" custT="1"/>
      <dgm:spPr/>
      <dgm:t>
        <a:bodyPr/>
        <a:lstStyle/>
        <a:p>
          <a:r>
            <a:rPr lang="en-US" sz="2000" b="1" dirty="0"/>
            <a:t>March 15, 2020</a:t>
          </a:r>
        </a:p>
      </dgm:t>
    </dgm:pt>
    <dgm:pt modelId="{B76E945F-ABF6-4004-8474-68BA09471F55}" type="parTrans" cxnId="{F38762F3-BBDD-4024-9634-B96E0CEC22E1}">
      <dgm:prSet/>
      <dgm:spPr/>
      <dgm:t>
        <a:bodyPr/>
        <a:lstStyle/>
        <a:p>
          <a:endParaRPr lang="en-US"/>
        </a:p>
      </dgm:t>
    </dgm:pt>
    <dgm:pt modelId="{F47FDC50-D5E8-4653-8050-803F01DF5FA0}" type="sibTrans" cxnId="{F38762F3-BBDD-4024-9634-B96E0CEC22E1}">
      <dgm:prSet/>
      <dgm:spPr/>
      <dgm:t>
        <a:bodyPr/>
        <a:lstStyle/>
        <a:p>
          <a:endParaRPr lang="en-US"/>
        </a:p>
      </dgm:t>
    </dgm:pt>
    <dgm:pt modelId="{3D4ADA61-D232-41BC-8BF9-6028C0BB1957}">
      <dgm:prSet phldrT="[Text]" custT="1"/>
      <dgm:spPr/>
      <dgm:t>
        <a:bodyPr/>
        <a:lstStyle/>
        <a:p>
          <a:r>
            <a:rPr lang="en-US" sz="2000" b="1" dirty="0"/>
            <a:t>Short term Post-COVID</a:t>
          </a:r>
        </a:p>
        <a:p>
          <a:r>
            <a:rPr lang="en-US" sz="2000" dirty="0"/>
            <a:t>Through June 2020</a:t>
          </a:r>
          <a:endParaRPr lang="en-US" sz="2400" dirty="0"/>
        </a:p>
      </dgm:t>
    </dgm:pt>
    <dgm:pt modelId="{ED06677B-2C94-41BB-8424-F42EED76E1D1}" type="parTrans" cxnId="{999FB9F1-D02E-48F4-906B-9B41DFCC2429}">
      <dgm:prSet/>
      <dgm:spPr/>
      <dgm:t>
        <a:bodyPr/>
        <a:lstStyle/>
        <a:p>
          <a:endParaRPr lang="en-US"/>
        </a:p>
      </dgm:t>
    </dgm:pt>
    <dgm:pt modelId="{25E5ED7F-DBB1-4A03-AD9A-14E87E91E8F8}" type="sibTrans" cxnId="{999FB9F1-D02E-48F4-906B-9B41DFCC2429}">
      <dgm:prSet/>
      <dgm:spPr/>
      <dgm:t>
        <a:bodyPr/>
        <a:lstStyle/>
        <a:p>
          <a:endParaRPr lang="en-US"/>
        </a:p>
      </dgm:t>
    </dgm:pt>
    <dgm:pt modelId="{68A8BE7D-967A-4C70-BBFB-FBD677D8C21A}" type="pres">
      <dgm:prSet presAssocID="{E29B804A-B64E-4B2A-983B-CFC65444A370}" presName="Name0" presStyleCnt="0">
        <dgm:presLayoutVars>
          <dgm:dir/>
          <dgm:resizeHandles val="exact"/>
        </dgm:presLayoutVars>
      </dgm:prSet>
      <dgm:spPr/>
    </dgm:pt>
    <dgm:pt modelId="{3D74F9BE-54EA-4492-B0D4-40D53E45BABE}" type="pres">
      <dgm:prSet presAssocID="{E29B804A-B64E-4B2A-983B-CFC65444A370}" presName="arrow" presStyleLbl="bgShp" presStyleIdx="0" presStyleCnt="1"/>
      <dgm:spPr/>
    </dgm:pt>
    <dgm:pt modelId="{CA42D4DC-C751-4810-95F4-50E0732D0048}" type="pres">
      <dgm:prSet presAssocID="{E29B804A-B64E-4B2A-983B-CFC65444A370}" presName="points" presStyleCnt="0"/>
      <dgm:spPr/>
    </dgm:pt>
    <dgm:pt modelId="{9CD4804B-950F-431C-9A62-6AF8083DBE72}" type="pres">
      <dgm:prSet presAssocID="{5C6456C4-EF04-4158-9E20-17AD04B992AA}" presName="compositeA" presStyleCnt="0"/>
      <dgm:spPr/>
    </dgm:pt>
    <dgm:pt modelId="{C9536B6D-9A29-4F9F-9211-0B5A30F7D705}" type="pres">
      <dgm:prSet presAssocID="{5C6456C4-EF04-4158-9E20-17AD04B992AA}" presName="textA" presStyleLbl="revTx" presStyleIdx="0" presStyleCnt="3" custScaleX="146796" custLinFactX="9476" custLinFactNeighborX="100000" custLinFactNeighborY="1343">
        <dgm:presLayoutVars>
          <dgm:bulletEnabled val="1"/>
        </dgm:presLayoutVars>
      </dgm:prSet>
      <dgm:spPr/>
    </dgm:pt>
    <dgm:pt modelId="{0E0DB557-7B84-4621-B739-6858CA24524E}" type="pres">
      <dgm:prSet presAssocID="{5C6456C4-EF04-4158-9E20-17AD04B992AA}" presName="circleA" presStyleLbl="node1" presStyleIdx="0" presStyleCnt="3" custLinFactX="100000" custLinFactNeighborX="196843" custLinFactNeighborY="1909"/>
      <dgm:spPr/>
    </dgm:pt>
    <dgm:pt modelId="{9AB78D90-E270-470A-AFE5-9CBBACDF177F}" type="pres">
      <dgm:prSet presAssocID="{5C6456C4-EF04-4158-9E20-17AD04B992AA}" presName="spaceA" presStyleCnt="0"/>
      <dgm:spPr/>
    </dgm:pt>
    <dgm:pt modelId="{3E0F4129-B7D1-480F-8A49-6B739C65545B}" type="pres">
      <dgm:prSet presAssocID="{E0A63D14-CB67-4C27-A907-170381C52338}" presName="space" presStyleCnt="0"/>
      <dgm:spPr/>
    </dgm:pt>
    <dgm:pt modelId="{19BDA78C-763D-4CAA-97DD-180DB18F7CE1}" type="pres">
      <dgm:prSet presAssocID="{DB816569-E275-420F-902C-73322E88EDDE}" presName="compositeB" presStyleCnt="0"/>
      <dgm:spPr/>
    </dgm:pt>
    <dgm:pt modelId="{9489DFFF-2D69-4BE6-BF90-BE9478086470}" type="pres">
      <dgm:prSet presAssocID="{DB816569-E275-420F-902C-73322E88EDDE}" presName="textB" presStyleLbl="revTx" presStyleIdx="1" presStyleCnt="3" custScaleX="283357" custLinFactNeighborX="18906" custLinFactNeighborY="0">
        <dgm:presLayoutVars>
          <dgm:bulletEnabled val="1"/>
        </dgm:presLayoutVars>
      </dgm:prSet>
      <dgm:spPr/>
    </dgm:pt>
    <dgm:pt modelId="{6E3289D7-7D11-449C-BD35-9C1F6479C2E5}" type="pres">
      <dgm:prSet presAssocID="{DB816569-E275-420F-902C-73322E88EDDE}" presName="circleB" presStyleLbl="node1" presStyleIdx="1" presStyleCnt="3" custLinFactNeighborX="41243" custLinFactNeighborY="1909"/>
      <dgm:spPr/>
    </dgm:pt>
    <dgm:pt modelId="{42CACAB5-202E-420F-A8ED-F8097E7C100A}" type="pres">
      <dgm:prSet presAssocID="{DB816569-E275-420F-902C-73322E88EDDE}" presName="spaceB" presStyleCnt="0"/>
      <dgm:spPr/>
    </dgm:pt>
    <dgm:pt modelId="{E3072ACA-49BF-4D57-B9CB-BA9186484673}" type="pres">
      <dgm:prSet presAssocID="{F47FDC50-D5E8-4653-8050-803F01DF5FA0}" presName="space" presStyleCnt="0"/>
      <dgm:spPr/>
    </dgm:pt>
    <dgm:pt modelId="{0C0C20E0-062A-4955-9983-A919E728694C}" type="pres">
      <dgm:prSet presAssocID="{3D4ADA61-D232-41BC-8BF9-6028C0BB1957}" presName="compositeA" presStyleCnt="0"/>
      <dgm:spPr/>
    </dgm:pt>
    <dgm:pt modelId="{9595A1EC-D04B-4618-8910-D2285D66D857}" type="pres">
      <dgm:prSet presAssocID="{3D4ADA61-D232-41BC-8BF9-6028C0BB1957}" presName="textA" presStyleLbl="revTx" presStyleIdx="2" presStyleCnt="3" custScaleX="277914" custLinFactX="-1737" custLinFactNeighborX="-100000">
        <dgm:presLayoutVars>
          <dgm:bulletEnabled val="1"/>
        </dgm:presLayoutVars>
      </dgm:prSet>
      <dgm:spPr/>
    </dgm:pt>
    <dgm:pt modelId="{DDAD9CA6-B681-4B40-9EBC-D15984845C95}" type="pres">
      <dgm:prSet presAssocID="{3D4ADA61-D232-41BC-8BF9-6028C0BB1957}" presName="circleA" presStyleLbl="node1" presStyleIdx="2" presStyleCnt="3" custLinFactX="-144360" custLinFactNeighborX="-200000" custLinFactNeighborY="1909"/>
      <dgm:spPr/>
    </dgm:pt>
    <dgm:pt modelId="{5988288E-818B-44DC-A196-BDCB290E7EAF}" type="pres">
      <dgm:prSet presAssocID="{3D4ADA61-D232-41BC-8BF9-6028C0BB1957}" presName="spaceA" presStyleCnt="0"/>
      <dgm:spPr/>
    </dgm:pt>
  </dgm:ptLst>
  <dgm:cxnLst>
    <dgm:cxn modelId="{F83A946A-5A09-4FA2-93F8-9BC7EA06633C}" type="presOf" srcId="{3D4ADA61-D232-41BC-8BF9-6028C0BB1957}" destId="{9595A1EC-D04B-4618-8910-D2285D66D857}" srcOrd="0" destOrd="0" presId="urn:microsoft.com/office/officeart/2005/8/layout/hProcess11"/>
    <dgm:cxn modelId="{5F6B8983-DDAD-4B97-AF7B-79E743A96306}" srcId="{E29B804A-B64E-4B2A-983B-CFC65444A370}" destId="{5C6456C4-EF04-4158-9E20-17AD04B992AA}" srcOrd="0" destOrd="0" parTransId="{9A9BEA84-EA4E-4C91-8B21-CB8D75B5D9F6}" sibTransId="{E0A63D14-CB67-4C27-A907-170381C52338}"/>
    <dgm:cxn modelId="{91668C99-4D9C-447E-9A4F-B48ED74E37F2}" type="presOf" srcId="{5C6456C4-EF04-4158-9E20-17AD04B992AA}" destId="{C9536B6D-9A29-4F9F-9211-0B5A30F7D705}" srcOrd="0" destOrd="0" presId="urn:microsoft.com/office/officeart/2005/8/layout/hProcess11"/>
    <dgm:cxn modelId="{667D55AC-3E3B-4FF9-9859-DE459CA3FC5D}" type="presOf" srcId="{DB816569-E275-420F-902C-73322E88EDDE}" destId="{9489DFFF-2D69-4BE6-BF90-BE9478086470}" srcOrd="0" destOrd="0" presId="urn:microsoft.com/office/officeart/2005/8/layout/hProcess11"/>
    <dgm:cxn modelId="{EA216AC1-06FB-43A2-AE0F-7C8FEEDDEAA2}" type="presOf" srcId="{E29B804A-B64E-4B2A-983B-CFC65444A370}" destId="{68A8BE7D-967A-4C70-BBFB-FBD677D8C21A}" srcOrd="0" destOrd="0" presId="urn:microsoft.com/office/officeart/2005/8/layout/hProcess11"/>
    <dgm:cxn modelId="{999FB9F1-D02E-48F4-906B-9B41DFCC2429}" srcId="{E29B804A-B64E-4B2A-983B-CFC65444A370}" destId="{3D4ADA61-D232-41BC-8BF9-6028C0BB1957}" srcOrd="2" destOrd="0" parTransId="{ED06677B-2C94-41BB-8424-F42EED76E1D1}" sibTransId="{25E5ED7F-DBB1-4A03-AD9A-14E87E91E8F8}"/>
    <dgm:cxn modelId="{F38762F3-BBDD-4024-9634-B96E0CEC22E1}" srcId="{E29B804A-B64E-4B2A-983B-CFC65444A370}" destId="{DB816569-E275-420F-902C-73322E88EDDE}" srcOrd="1" destOrd="0" parTransId="{B76E945F-ABF6-4004-8474-68BA09471F55}" sibTransId="{F47FDC50-D5E8-4653-8050-803F01DF5FA0}"/>
    <dgm:cxn modelId="{DA184008-A2E1-4DD8-954F-A11F6F61A1DA}" type="presParOf" srcId="{68A8BE7D-967A-4C70-BBFB-FBD677D8C21A}" destId="{3D74F9BE-54EA-4492-B0D4-40D53E45BABE}" srcOrd="0" destOrd="0" presId="urn:microsoft.com/office/officeart/2005/8/layout/hProcess11"/>
    <dgm:cxn modelId="{5A78C50D-F36F-48A3-A9DD-D1AFF19A3ECA}" type="presParOf" srcId="{68A8BE7D-967A-4C70-BBFB-FBD677D8C21A}" destId="{CA42D4DC-C751-4810-95F4-50E0732D0048}" srcOrd="1" destOrd="0" presId="urn:microsoft.com/office/officeart/2005/8/layout/hProcess11"/>
    <dgm:cxn modelId="{65AAD6B8-321B-442F-931B-29F50EC03053}" type="presParOf" srcId="{CA42D4DC-C751-4810-95F4-50E0732D0048}" destId="{9CD4804B-950F-431C-9A62-6AF8083DBE72}" srcOrd="0" destOrd="0" presId="urn:microsoft.com/office/officeart/2005/8/layout/hProcess11"/>
    <dgm:cxn modelId="{8D299677-4080-481B-8D7D-71372C58DEF3}" type="presParOf" srcId="{9CD4804B-950F-431C-9A62-6AF8083DBE72}" destId="{C9536B6D-9A29-4F9F-9211-0B5A30F7D705}" srcOrd="0" destOrd="0" presId="urn:microsoft.com/office/officeart/2005/8/layout/hProcess11"/>
    <dgm:cxn modelId="{95FC6B39-C540-47DE-AAC4-B8FA3B15D141}" type="presParOf" srcId="{9CD4804B-950F-431C-9A62-6AF8083DBE72}" destId="{0E0DB557-7B84-4621-B739-6858CA24524E}" srcOrd="1" destOrd="0" presId="urn:microsoft.com/office/officeart/2005/8/layout/hProcess11"/>
    <dgm:cxn modelId="{7AB19E2D-8669-435B-8209-844972B75AB2}" type="presParOf" srcId="{9CD4804B-950F-431C-9A62-6AF8083DBE72}" destId="{9AB78D90-E270-470A-AFE5-9CBBACDF177F}" srcOrd="2" destOrd="0" presId="urn:microsoft.com/office/officeart/2005/8/layout/hProcess11"/>
    <dgm:cxn modelId="{8B3F4003-4E5D-42E5-9F4B-0CDB43972133}" type="presParOf" srcId="{CA42D4DC-C751-4810-95F4-50E0732D0048}" destId="{3E0F4129-B7D1-480F-8A49-6B739C65545B}" srcOrd="1" destOrd="0" presId="urn:microsoft.com/office/officeart/2005/8/layout/hProcess11"/>
    <dgm:cxn modelId="{D91BEFC7-3F67-46F9-A814-6F03233211F0}" type="presParOf" srcId="{CA42D4DC-C751-4810-95F4-50E0732D0048}" destId="{19BDA78C-763D-4CAA-97DD-180DB18F7CE1}" srcOrd="2" destOrd="0" presId="urn:microsoft.com/office/officeart/2005/8/layout/hProcess11"/>
    <dgm:cxn modelId="{6797EAA7-9EED-4A15-8A3A-25FF1C15349F}" type="presParOf" srcId="{19BDA78C-763D-4CAA-97DD-180DB18F7CE1}" destId="{9489DFFF-2D69-4BE6-BF90-BE9478086470}" srcOrd="0" destOrd="0" presId="urn:microsoft.com/office/officeart/2005/8/layout/hProcess11"/>
    <dgm:cxn modelId="{12928BB2-59D7-4B27-9117-9B714F2B18EB}" type="presParOf" srcId="{19BDA78C-763D-4CAA-97DD-180DB18F7CE1}" destId="{6E3289D7-7D11-449C-BD35-9C1F6479C2E5}" srcOrd="1" destOrd="0" presId="urn:microsoft.com/office/officeart/2005/8/layout/hProcess11"/>
    <dgm:cxn modelId="{1F94CCCB-980A-4F8B-BABF-79DCF1C43337}" type="presParOf" srcId="{19BDA78C-763D-4CAA-97DD-180DB18F7CE1}" destId="{42CACAB5-202E-420F-A8ED-F8097E7C100A}" srcOrd="2" destOrd="0" presId="urn:microsoft.com/office/officeart/2005/8/layout/hProcess11"/>
    <dgm:cxn modelId="{A67EB29C-3D2A-443B-B693-E6AF404116B2}" type="presParOf" srcId="{CA42D4DC-C751-4810-95F4-50E0732D0048}" destId="{E3072ACA-49BF-4D57-B9CB-BA9186484673}" srcOrd="3" destOrd="0" presId="urn:microsoft.com/office/officeart/2005/8/layout/hProcess11"/>
    <dgm:cxn modelId="{C8D237CE-B702-43DF-AA6C-F8B5E466AF31}" type="presParOf" srcId="{CA42D4DC-C751-4810-95F4-50E0732D0048}" destId="{0C0C20E0-062A-4955-9983-A919E728694C}" srcOrd="4" destOrd="0" presId="urn:microsoft.com/office/officeart/2005/8/layout/hProcess11"/>
    <dgm:cxn modelId="{22E17458-03C1-4FAD-9515-88B49E934757}" type="presParOf" srcId="{0C0C20E0-062A-4955-9983-A919E728694C}" destId="{9595A1EC-D04B-4618-8910-D2285D66D857}" srcOrd="0" destOrd="0" presId="urn:microsoft.com/office/officeart/2005/8/layout/hProcess11"/>
    <dgm:cxn modelId="{B8E635FF-A5CD-4E08-B37E-AF08A33807F8}" type="presParOf" srcId="{0C0C20E0-062A-4955-9983-A919E728694C}" destId="{DDAD9CA6-B681-4B40-9EBC-D15984845C95}" srcOrd="1" destOrd="0" presId="urn:microsoft.com/office/officeart/2005/8/layout/hProcess11"/>
    <dgm:cxn modelId="{FB539AE4-D398-4E69-9731-F47619279711}" type="presParOf" srcId="{0C0C20E0-062A-4955-9983-A919E728694C}" destId="{5988288E-818B-44DC-A196-BDCB290E7EA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D3EE1-2491-45D3-BF95-5C5AC98D703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C2F5D069-6FD5-4BBA-9457-8522784EF034}">
      <dgm:prSet/>
      <dgm:spPr/>
      <dgm:t>
        <a:bodyPr/>
        <a:lstStyle/>
        <a:p>
          <a:r>
            <a:rPr lang="en-US" dirty="0"/>
            <a:t>Jul</a:t>
          </a:r>
        </a:p>
      </dgm:t>
    </dgm:pt>
    <dgm:pt modelId="{9976964C-073A-4BE9-B3E2-08E08F805D4B}" type="parTrans" cxnId="{4A55FC27-1565-43EC-9771-605A590D9C9D}">
      <dgm:prSet/>
      <dgm:spPr/>
      <dgm:t>
        <a:bodyPr/>
        <a:lstStyle/>
        <a:p>
          <a:endParaRPr lang="en-US"/>
        </a:p>
      </dgm:t>
    </dgm:pt>
    <dgm:pt modelId="{40BF9976-8CF7-4B78-BA3F-C4B4101BD42B}" type="sibTrans" cxnId="{4A55FC27-1565-43EC-9771-605A590D9C9D}">
      <dgm:prSet/>
      <dgm:spPr/>
      <dgm:t>
        <a:bodyPr/>
        <a:lstStyle/>
        <a:p>
          <a:endParaRPr lang="en-US"/>
        </a:p>
      </dgm:t>
    </dgm:pt>
    <dgm:pt modelId="{ADF3D585-A141-42CC-BC2E-9056626744A7}">
      <dgm:prSet/>
      <dgm:spPr/>
      <dgm:t>
        <a:bodyPr/>
        <a:lstStyle/>
        <a:p>
          <a:r>
            <a:rPr lang="en-US" dirty="0"/>
            <a:t>Aug</a:t>
          </a:r>
        </a:p>
      </dgm:t>
    </dgm:pt>
    <dgm:pt modelId="{6F8DCB1A-E4AA-45B2-A956-29A678A0386E}" type="parTrans" cxnId="{081CAF5B-4479-4EDB-A145-EE09538C61FB}">
      <dgm:prSet/>
      <dgm:spPr/>
      <dgm:t>
        <a:bodyPr/>
        <a:lstStyle/>
        <a:p>
          <a:endParaRPr lang="en-US"/>
        </a:p>
      </dgm:t>
    </dgm:pt>
    <dgm:pt modelId="{39B0D17E-9706-4B8F-A88F-CDF61CDC7DEB}" type="sibTrans" cxnId="{081CAF5B-4479-4EDB-A145-EE09538C61FB}">
      <dgm:prSet/>
      <dgm:spPr/>
      <dgm:t>
        <a:bodyPr/>
        <a:lstStyle/>
        <a:p>
          <a:endParaRPr lang="en-US"/>
        </a:p>
      </dgm:t>
    </dgm:pt>
    <dgm:pt modelId="{A6448E9D-E33F-48D0-8CAE-94B11FA15168}">
      <dgm:prSet/>
      <dgm:spPr/>
      <dgm:t>
        <a:bodyPr/>
        <a:lstStyle/>
        <a:p>
          <a:r>
            <a:rPr lang="en-US" dirty="0"/>
            <a:t>Sep</a:t>
          </a:r>
        </a:p>
      </dgm:t>
    </dgm:pt>
    <dgm:pt modelId="{B91645B8-F177-4BF8-A5FA-B802DF35FE42}" type="parTrans" cxnId="{344D308D-DAF6-40F2-8C1B-9A36A18C2321}">
      <dgm:prSet/>
      <dgm:spPr/>
      <dgm:t>
        <a:bodyPr/>
        <a:lstStyle/>
        <a:p>
          <a:endParaRPr lang="en-US"/>
        </a:p>
      </dgm:t>
    </dgm:pt>
    <dgm:pt modelId="{CD0DE098-212F-4828-B11E-8E069DDF5AD6}" type="sibTrans" cxnId="{344D308D-DAF6-40F2-8C1B-9A36A18C2321}">
      <dgm:prSet/>
      <dgm:spPr/>
      <dgm:t>
        <a:bodyPr/>
        <a:lstStyle/>
        <a:p>
          <a:endParaRPr lang="en-US"/>
        </a:p>
      </dgm:t>
    </dgm:pt>
    <dgm:pt modelId="{019AC400-060D-4D83-BAF3-5DA2B9AF2D62}">
      <dgm:prSet/>
      <dgm:spPr/>
      <dgm:t>
        <a:bodyPr/>
        <a:lstStyle/>
        <a:p>
          <a:r>
            <a:rPr lang="en-US" dirty="0"/>
            <a:t>Oct</a:t>
          </a:r>
        </a:p>
      </dgm:t>
    </dgm:pt>
    <dgm:pt modelId="{DC3114C4-64DA-4EAF-B0C3-4FC297F884EB}" type="parTrans" cxnId="{B722C3A9-C795-4AB7-A233-B424B2B47C81}">
      <dgm:prSet/>
      <dgm:spPr/>
      <dgm:t>
        <a:bodyPr/>
        <a:lstStyle/>
        <a:p>
          <a:endParaRPr lang="en-US"/>
        </a:p>
      </dgm:t>
    </dgm:pt>
    <dgm:pt modelId="{2B481CF6-FD1B-4775-AEC2-21103757506B}" type="sibTrans" cxnId="{B722C3A9-C795-4AB7-A233-B424B2B47C81}">
      <dgm:prSet/>
      <dgm:spPr/>
      <dgm:t>
        <a:bodyPr/>
        <a:lstStyle/>
        <a:p>
          <a:endParaRPr lang="en-US"/>
        </a:p>
      </dgm:t>
    </dgm:pt>
    <dgm:pt modelId="{513605DA-7B53-4C2D-8DBB-57FC1E0445EE}">
      <dgm:prSet/>
      <dgm:spPr/>
      <dgm:t>
        <a:bodyPr/>
        <a:lstStyle/>
        <a:p>
          <a:r>
            <a:rPr lang="en-US" dirty="0"/>
            <a:t>Nov</a:t>
          </a:r>
        </a:p>
      </dgm:t>
    </dgm:pt>
    <dgm:pt modelId="{36C129EC-C478-4AA0-90CB-6EAD561AB076}" type="parTrans" cxnId="{390B492F-C9C5-4070-98AD-0044486EF2C1}">
      <dgm:prSet/>
      <dgm:spPr/>
      <dgm:t>
        <a:bodyPr/>
        <a:lstStyle/>
        <a:p>
          <a:endParaRPr lang="en-US"/>
        </a:p>
      </dgm:t>
    </dgm:pt>
    <dgm:pt modelId="{4DF69CFE-BA0A-45EE-86E7-441A23B3DE6A}" type="sibTrans" cxnId="{390B492F-C9C5-4070-98AD-0044486EF2C1}">
      <dgm:prSet/>
      <dgm:spPr/>
      <dgm:t>
        <a:bodyPr/>
        <a:lstStyle/>
        <a:p>
          <a:endParaRPr lang="en-US"/>
        </a:p>
      </dgm:t>
    </dgm:pt>
    <dgm:pt modelId="{24A38769-1571-4C3C-ADB4-736684764814}">
      <dgm:prSet/>
      <dgm:spPr/>
      <dgm:t>
        <a:bodyPr/>
        <a:lstStyle/>
        <a:p>
          <a:r>
            <a:rPr lang="en-US" dirty="0"/>
            <a:t>Dec</a:t>
          </a:r>
        </a:p>
      </dgm:t>
    </dgm:pt>
    <dgm:pt modelId="{93B7E22B-86D4-4D62-A50E-949F2F4C1FF7}" type="parTrans" cxnId="{8A8676E9-DCA9-44C9-88BA-B5007FECC4D9}">
      <dgm:prSet/>
      <dgm:spPr/>
      <dgm:t>
        <a:bodyPr/>
        <a:lstStyle/>
        <a:p>
          <a:endParaRPr lang="en-US"/>
        </a:p>
      </dgm:t>
    </dgm:pt>
    <dgm:pt modelId="{F6FAEFA3-C64D-4139-B452-2BF122B359B6}" type="sibTrans" cxnId="{8A8676E9-DCA9-44C9-88BA-B5007FECC4D9}">
      <dgm:prSet/>
      <dgm:spPr/>
      <dgm:t>
        <a:bodyPr/>
        <a:lstStyle/>
        <a:p>
          <a:endParaRPr lang="en-US"/>
        </a:p>
      </dgm:t>
    </dgm:pt>
    <dgm:pt modelId="{6B30D5D2-24CF-4A0F-9E6F-C5F5BF107D32}">
      <dgm:prSet/>
      <dgm:spPr/>
      <dgm:t>
        <a:bodyPr/>
        <a:lstStyle/>
        <a:p>
          <a:r>
            <a:rPr lang="en-US" dirty="0"/>
            <a:t>Jun</a:t>
          </a:r>
        </a:p>
      </dgm:t>
    </dgm:pt>
    <dgm:pt modelId="{33E3DF2E-578B-4BDD-82A6-D6D9DF362DF1}" type="sibTrans" cxnId="{67D637A0-8025-429E-BED3-D9613F6042CA}">
      <dgm:prSet/>
      <dgm:spPr/>
      <dgm:t>
        <a:bodyPr/>
        <a:lstStyle/>
        <a:p>
          <a:endParaRPr lang="en-US"/>
        </a:p>
      </dgm:t>
    </dgm:pt>
    <dgm:pt modelId="{A6F6DACD-9BD9-47FA-B230-B8989FE7B8DE}" type="parTrans" cxnId="{67D637A0-8025-429E-BED3-D9613F6042CA}">
      <dgm:prSet/>
      <dgm:spPr/>
      <dgm:t>
        <a:bodyPr/>
        <a:lstStyle/>
        <a:p>
          <a:endParaRPr lang="en-US"/>
        </a:p>
      </dgm:t>
    </dgm:pt>
    <dgm:pt modelId="{CA0E197B-535A-4FC0-8AC7-56EB74BA8E76}">
      <dgm:prSet/>
      <dgm:spPr/>
      <dgm:t>
        <a:bodyPr/>
        <a:lstStyle/>
        <a:p>
          <a:r>
            <a:rPr lang="en-US" dirty="0"/>
            <a:t>May</a:t>
          </a:r>
        </a:p>
      </dgm:t>
    </dgm:pt>
    <dgm:pt modelId="{F969E241-5604-4B44-B8F7-D744AB5C5CE0}" type="sibTrans" cxnId="{0C2C3B7E-2C59-49C0-B501-8CF0F4DF6671}">
      <dgm:prSet/>
      <dgm:spPr/>
      <dgm:t>
        <a:bodyPr/>
        <a:lstStyle/>
        <a:p>
          <a:endParaRPr lang="en-US"/>
        </a:p>
      </dgm:t>
    </dgm:pt>
    <dgm:pt modelId="{10F1651E-8926-4C34-BF5C-C91B5970F8E1}" type="parTrans" cxnId="{0C2C3B7E-2C59-49C0-B501-8CF0F4DF6671}">
      <dgm:prSet/>
      <dgm:spPr/>
      <dgm:t>
        <a:bodyPr/>
        <a:lstStyle/>
        <a:p>
          <a:endParaRPr lang="en-US"/>
        </a:p>
      </dgm:t>
    </dgm:pt>
    <dgm:pt modelId="{757301D5-2078-4A0E-ADFA-567837147526}">
      <dgm:prSet/>
      <dgm:spPr/>
      <dgm:t>
        <a:bodyPr/>
        <a:lstStyle/>
        <a:p>
          <a:r>
            <a:rPr lang="en-US" dirty="0"/>
            <a:t>Apr</a:t>
          </a:r>
        </a:p>
      </dgm:t>
    </dgm:pt>
    <dgm:pt modelId="{F9D8964C-A3BB-43BB-B40C-50BDC8CE97B8}" type="sibTrans" cxnId="{1DE07AE0-42A6-4401-8290-DEF1B521E2D4}">
      <dgm:prSet/>
      <dgm:spPr/>
      <dgm:t>
        <a:bodyPr/>
        <a:lstStyle/>
        <a:p>
          <a:endParaRPr lang="en-US"/>
        </a:p>
      </dgm:t>
    </dgm:pt>
    <dgm:pt modelId="{2D1B292C-541E-4105-918C-D070313CB7AF}" type="parTrans" cxnId="{1DE07AE0-42A6-4401-8290-DEF1B521E2D4}">
      <dgm:prSet/>
      <dgm:spPr/>
      <dgm:t>
        <a:bodyPr/>
        <a:lstStyle/>
        <a:p>
          <a:endParaRPr lang="en-US"/>
        </a:p>
      </dgm:t>
    </dgm:pt>
    <dgm:pt modelId="{79DCFDDB-B1C1-47AA-8DA7-AD4C91561AA0}">
      <dgm:prSet phldrT="[Text]"/>
      <dgm:spPr/>
      <dgm:t>
        <a:bodyPr/>
        <a:lstStyle/>
        <a:p>
          <a:r>
            <a:rPr lang="en-US" dirty="0"/>
            <a:t>Mar</a:t>
          </a:r>
        </a:p>
      </dgm:t>
    </dgm:pt>
    <dgm:pt modelId="{E44CEC57-0263-47FA-80CD-52F3171DEF6D}" type="sibTrans" cxnId="{9DF24E31-BE41-40EC-9652-C484A5C866FC}">
      <dgm:prSet/>
      <dgm:spPr/>
      <dgm:t>
        <a:bodyPr/>
        <a:lstStyle/>
        <a:p>
          <a:endParaRPr lang="en-US"/>
        </a:p>
      </dgm:t>
    </dgm:pt>
    <dgm:pt modelId="{EB66AEDD-0863-4A41-90DE-0072BEE9CDD9}" type="parTrans" cxnId="{9DF24E31-BE41-40EC-9652-C484A5C866FC}">
      <dgm:prSet/>
      <dgm:spPr/>
      <dgm:t>
        <a:bodyPr/>
        <a:lstStyle/>
        <a:p>
          <a:endParaRPr lang="en-US"/>
        </a:p>
      </dgm:t>
    </dgm:pt>
    <dgm:pt modelId="{645E3135-2225-44CF-BED4-EA852818DDE7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9490BB9C-67BB-4E7A-AA7D-E15C71C54200}" type="sibTrans" cxnId="{6B98DFA7-704F-423C-A753-3A1EB386E379}">
      <dgm:prSet/>
      <dgm:spPr/>
      <dgm:t>
        <a:bodyPr/>
        <a:lstStyle/>
        <a:p>
          <a:endParaRPr lang="en-US"/>
        </a:p>
      </dgm:t>
    </dgm:pt>
    <dgm:pt modelId="{E761E8C8-28F6-4D58-AA25-D154CF8B3792}" type="parTrans" cxnId="{6B98DFA7-704F-423C-A753-3A1EB386E379}">
      <dgm:prSet/>
      <dgm:spPr/>
      <dgm:t>
        <a:bodyPr/>
        <a:lstStyle/>
        <a:p>
          <a:endParaRPr lang="en-US"/>
        </a:p>
      </dgm:t>
    </dgm:pt>
    <dgm:pt modelId="{FC958ADB-0FFB-4678-97A2-C858A12923D6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C4DD36A3-78B6-4F1E-A114-9DCCEDA0DB3A}" type="sibTrans" cxnId="{88997605-172A-4174-BCC9-9770FDB3037C}">
      <dgm:prSet/>
      <dgm:spPr/>
      <dgm:t>
        <a:bodyPr/>
        <a:lstStyle/>
        <a:p>
          <a:endParaRPr lang="en-US"/>
        </a:p>
      </dgm:t>
    </dgm:pt>
    <dgm:pt modelId="{1925D6EE-9C23-4A4A-A72D-04C20545AD68}" type="parTrans" cxnId="{88997605-172A-4174-BCC9-9770FDB3037C}">
      <dgm:prSet/>
      <dgm:spPr/>
      <dgm:t>
        <a:bodyPr/>
        <a:lstStyle/>
        <a:p>
          <a:endParaRPr lang="en-US"/>
        </a:p>
      </dgm:t>
    </dgm:pt>
    <dgm:pt modelId="{AC775D5B-9ABB-4EAA-8B93-CD33F4912D90}" type="pres">
      <dgm:prSet presAssocID="{DB1D3EE1-2491-45D3-BF95-5C5AC98D703B}" presName="Name0" presStyleCnt="0">
        <dgm:presLayoutVars>
          <dgm:dir/>
          <dgm:animLvl val="lvl"/>
          <dgm:resizeHandles val="exact"/>
        </dgm:presLayoutVars>
      </dgm:prSet>
      <dgm:spPr/>
    </dgm:pt>
    <dgm:pt modelId="{0BB80EE0-5F06-4FB9-AC67-B38172DF2DA4}" type="pres">
      <dgm:prSet presAssocID="{FC958ADB-0FFB-4678-97A2-C858A12923D6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FD5EEABC-10EC-4924-8004-9BB094357443}" type="pres">
      <dgm:prSet presAssocID="{C4DD36A3-78B6-4F1E-A114-9DCCEDA0DB3A}" presName="parTxOnlySpace" presStyleCnt="0"/>
      <dgm:spPr/>
    </dgm:pt>
    <dgm:pt modelId="{08508889-608F-42BF-BFCE-1BAC465F3B8D}" type="pres">
      <dgm:prSet presAssocID="{645E3135-2225-44CF-BED4-EA852818DDE7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4CA6FA6D-D489-489A-B43D-D76B8216D429}" type="pres">
      <dgm:prSet presAssocID="{9490BB9C-67BB-4E7A-AA7D-E15C71C54200}" presName="parTxOnlySpace" presStyleCnt="0"/>
      <dgm:spPr/>
    </dgm:pt>
    <dgm:pt modelId="{6955E34A-4192-4100-9918-2D5EC86FC5FB}" type="pres">
      <dgm:prSet presAssocID="{79DCFDDB-B1C1-47AA-8DA7-AD4C91561AA0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1BE7A0BA-393A-4DB5-B4FB-61F869E68E18}" type="pres">
      <dgm:prSet presAssocID="{E44CEC57-0263-47FA-80CD-52F3171DEF6D}" presName="parTxOnlySpace" presStyleCnt="0"/>
      <dgm:spPr/>
    </dgm:pt>
    <dgm:pt modelId="{E5EA7C5C-87F2-495D-AC54-24CB40897B76}" type="pres">
      <dgm:prSet presAssocID="{757301D5-2078-4A0E-ADFA-567837147526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46722D95-CCF9-4AC1-864F-4DD054DDB2B5}" type="pres">
      <dgm:prSet presAssocID="{F9D8964C-A3BB-43BB-B40C-50BDC8CE97B8}" presName="parTxOnlySpace" presStyleCnt="0"/>
      <dgm:spPr/>
    </dgm:pt>
    <dgm:pt modelId="{BEB79564-C29A-4C91-A4D3-436BD8386224}" type="pres">
      <dgm:prSet presAssocID="{CA0E197B-535A-4FC0-8AC7-56EB74BA8E76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4A5C3315-35F8-4F80-892E-233DD5F01D74}" type="pres">
      <dgm:prSet presAssocID="{F969E241-5604-4B44-B8F7-D744AB5C5CE0}" presName="parTxOnlySpace" presStyleCnt="0"/>
      <dgm:spPr/>
    </dgm:pt>
    <dgm:pt modelId="{923F10D3-FD64-49E6-A49F-99ED1D3EAF91}" type="pres">
      <dgm:prSet presAssocID="{6B30D5D2-24CF-4A0F-9E6F-C5F5BF107D32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98B5ADF1-D879-434D-AE5D-506FDF5A6280}" type="pres">
      <dgm:prSet presAssocID="{33E3DF2E-578B-4BDD-82A6-D6D9DF362DF1}" presName="parTxOnlySpace" presStyleCnt="0"/>
      <dgm:spPr/>
    </dgm:pt>
    <dgm:pt modelId="{8891C939-319F-4412-8451-19CF5AC17FA5}" type="pres">
      <dgm:prSet presAssocID="{C2F5D069-6FD5-4BBA-9457-8522784EF034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6B3D7952-5592-457E-8D3C-DEABE723E7D7}" type="pres">
      <dgm:prSet presAssocID="{40BF9976-8CF7-4B78-BA3F-C4B4101BD42B}" presName="parTxOnlySpace" presStyleCnt="0"/>
      <dgm:spPr/>
    </dgm:pt>
    <dgm:pt modelId="{AAEABA2F-4F16-4EAA-9B09-2E2C836F5290}" type="pres">
      <dgm:prSet presAssocID="{ADF3D585-A141-42CC-BC2E-9056626744A7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</dgm:pt>
    <dgm:pt modelId="{148B41BD-7888-4751-9DC4-7A79B03CE0F1}" type="pres">
      <dgm:prSet presAssocID="{39B0D17E-9706-4B8F-A88F-CDF61CDC7DEB}" presName="parTxOnlySpace" presStyleCnt="0"/>
      <dgm:spPr/>
    </dgm:pt>
    <dgm:pt modelId="{5D35AF83-2B1E-42EC-8F5B-6B943BBB307C}" type="pres">
      <dgm:prSet presAssocID="{A6448E9D-E33F-48D0-8CAE-94B11FA15168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4D8B9823-4F0B-4C54-A068-41D09913A50B}" type="pres">
      <dgm:prSet presAssocID="{CD0DE098-212F-4828-B11E-8E069DDF5AD6}" presName="parTxOnlySpace" presStyleCnt="0"/>
      <dgm:spPr/>
    </dgm:pt>
    <dgm:pt modelId="{8EF574EB-424A-4073-A856-672FDDD8F5D7}" type="pres">
      <dgm:prSet presAssocID="{019AC400-060D-4D83-BAF3-5DA2B9AF2D6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98194F8-9DD8-4861-A215-A6EB3C00DE27}" type="pres">
      <dgm:prSet presAssocID="{2B481CF6-FD1B-4775-AEC2-21103757506B}" presName="parTxOnlySpace" presStyleCnt="0"/>
      <dgm:spPr/>
    </dgm:pt>
    <dgm:pt modelId="{39C8ECF4-431B-4655-B825-D28C2145D216}" type="pres">
      <dgm:prSet presAssocID="{513605DA-7B53-4C2D-8DBB-57FC1E0445EE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70CB686A-BF23-4060-905A-6AB4F028F0D5}" type="pres">
      <dgm:prSet presAssocID="{4DF69CFE-BA0A-45EE-86E7-441A23B3DE6A}" presName="parTxOnlySpace" presStyleCnt="0"/>
      <dgm:spPr/>
    </dgm:pt>
    <dgm:pt modelId="{A780FD6C-9E64-47FA-AA8C-DA3CC7710160}" type="pres">
      <dgm:prSet presAssocID="{24A38769-1571-4C3C-ADB4-73668476481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88997605-172A-4174-BCC9-9770FDB3037C}" srcId="{DB1D3EE1-2491-45D3-BF95-5C5AC98D703B}" destId="{FC958ADB-0FFB-4678-97A2-C858A12923D6}" srcOrd="0" destOrd="0" parTransId="{1925D6EE-9C23-4A4A-A72D-04C20545AD68}" sibTransId="{C4DD36A3-78B6-4F1E-A114-9DCCEDA0DB3A}"/>
    <dgm:cxn modelId="{4A55FC27-1565-43EC-9771-605A590D9C9D}" srcId="{DB1D3EE1-2491-45D3-BF95-5C5AC98D703B}" destId="{C2F5D069-6FD5-4BBA-9457-8522784EF034}" srcOrd="6" destOrd="0" parTransId="{9976964C-073A-4BE9-B3E2-08E08F805D4B}" sibTransId="{40BF9976-8CF7-4B78-BA3F-C4B4101BD42B}"/>
    <dgm:cxn modelId="{03C49B29-CB9C-479D-9602-C6355A29E009}" type="presOf" srcId="{A6448E9D-E33F-48D0-8CAE-94B11FA15168}" destId="{5D35AF83-2B1E-42EC-8F5B-6B943BBB307C}" srcOrd="0" destOrd="0" presId="urn:microsoft.com/office/officeart/2005/8/layout/chevron1"/>
    <dgm:cxn modelId="{62E11B2D-8874-458C-B90D-D517759A8239}" type="presOf" srcId="{FC958ADB-0FFB-4678-97A2-C858A12923D6}" destId="{0BB80EE0-5F06-4FB9-AC67-B38172DF2DA4}" srcOrd="0" destOrd="0" presId="urn:microsoft.com/office/officeart/2005/8/layout/chevron1"/>
    <dgm:cxn modelId="{D36D022F-BFAE-42E8-BE1B-6F37FEDD337D}" type="presOf" srcId="{019AC400-060D-4D83-BAF3-5DA2B9AF2D62}" destId="{8EF574EB-424A-4073-A856-672FDDD8F5D7}" srcOrd="0" destOrd="0" presId="urn:microsoft.com/office/officeart/2005/8/layout/chevron1"/>
    <dgm:cxn modelId="{390B492F-C9C5-4070-98AD-0044486EF2C1}" srcId="{DB1D3EE1-2491-45D3-BF95-5C5AC98D703B}" destId="{513605DA-7B53-4C2D-8DBB-57FC1E0445EE}" srcOrd="10" destOrd="0" parTransId="{36C129EC-C478-4AA0-90CB-6EAD561AB076}" sibTransId="{4DF69CFE-BA0A-45EE-86E7-441A23B3DE6A}"/>
    <dgm:cxn modelId="{9DF24E31-BE41-40EC-9652-C484A5C866FC}" srcId="{DB1D3EE1-2491-45D3-BF95-5C5AC98D703B}" destId="{79DCFDDB-B1C1-47AA-8DA7-AD4C91561AA0}" srcOrd="2" destOrd="0" parTransId="{EB66AEDD-0863-4A41-90DE-0072BEE9CDD9}" sibTransId="{E44CEC57-0263-47FA-80CD-52F3171DEF6D}"/>
    <dgm:cxn modelId="{DB41E13B-41C7-4061-9C12-CBBD1C369716}" type="presOf" srcId="{645E3135-2225-44CF-BED4-EA852818DDE7}" destId="{08508889-608F-42BF-BFCE-1BAC465F3B8D}" srcOrd="0" destOrd="0" presId="urn:microsoft.com/office/officeart/2005/8/layout/chevron1"/>
    <dgm:cxn modelId="{081CAF5B-4479-4EDB-A145-EE09538C61FB}" srcId="{DB1D3EE1-2491-45D3-BF95-5C5AC98D703B}" destId="{ADF3D585-A141-42CC-BC2E-9056626744A7}" srcOrd="7" destOrd="0" parTransId="{6F8DCB1A-E4AA-45B2-A956-29A678A0386E}" sibTransId="{39B0D17E-9706-4B8F-A88F-CDF61CDC7DEB}"/>
    <dgm:cxn modelId="{1948895E-DDA2-4506-8304-B13BC60028D0}" type="presOf" srcId="{79DCFDDB-B1C1-47AA-8DA7-AD4C91561AA0}" destId="{6955E34A-4192-4100-9918-2D5EC86FC5FB}" srcOrd="0" destOrd="0" presId="urn:microsoft.com/office/officeart/2005/8/layout/chevron1"/>
    <dgm:cxn modelId="{E941E068-5C5A-4E7B-9ED6-D1CAAB7ED0EC}" type="presOf" srcId="{24A38769-1571-4C3C-ADB4-736684764814}" destId="{A780FD6C-9E64-47FA-AA8C-DA3CC7710160}" srcOrd="0" destOrd="0" presId="urn:microsoft.com/office/officeart/2005/8/layout/chevron1"/>
    <dgm:cxn modelId="{D4B1FD7B-5BB2-43F1-A9FD-55259332C6F8}" type="presOf" srcId="{ADF3D585-A141-42CC-BC2E-9056626744A7}" destId="{AAEABA2F-4F16-4EAA-9B09-2E2C836F5290}" srcOrd="0" destOrd="0" presId="urn:microsoft.com/office/officeart/2005/8/layout/chevron1"/>
    <dgm:cxn modelId="{0C2C3B7E-2C59-49C0-B501-8CF0F4DF6671}" srcId="{DB1D3EE1-2491-45D3-BF95-5C5AC98D703B}" destId="{CA0E197B-535A-4FC0-8AC7-56EB74BA8E76}" srcOrd="4" destOrd="0" parTransId="{10F1651E-8926-4C34-BF5C-C91B5970F8E1}" sibTransId="{F969E241-5604-4B44-B8F7-D744AB5C5CE0}"/>
    <dgm:cxn modelId="{344D308D-DAF6-40F2-8C1B-9A36A18C2321}" srcId="{DB1D3EE1-2491-45D3-BF95-5C5AC98D703B}" destId="{A6448E9D-E33F-48D0-8CAE-94B11FA15168}" srcOrd="8" destOrd="0" parTransId="{B91645B8-F177-4BF8-A5FA-B802DF35FE42}" sibTransId="{CD0DE098-212F-4828-B11E-8E069DDF5AD6}"/>
    <dgm:cxn modelId="{67D637A0-8025-429E-BED3-D9613F6042CA}" srcId="{DB1D3EE1-2491-45D3-BF95-5C5AC98D703B}" destId="{6B30D5D2-24CF-4A0F-9E6F-C5F5BF107D32}" srcOrd="5" destOrd="0" parTransId="{A6F6DACD-9BD9-47FA-B230-B8989FE7B8DE}" sibTransId="{33E3DF2E-578B-4BDD-82A6-D6D9DF362DF1}"/>
    <dgm:cxn modelId="{328E3CA6-BAB1-4836-8C62-37C200F84986}" type="presOf" srcId="{513605DA-7B53-4C2D-8DBB-57FC1E0445EE}" destId="{39C8ECF4-431B-4655-B825-D28C2145D216}" srcOrd="0" destOrd="0" presId="urn:microsoft.com/office/officeart/2005/8/layout/chevron1"/>
    <dgm:cxn modelId="{6B98DFA7-704F-423C-A753-3A1EB386E379}" srcId="{DB1D3EE1-2491-45D3-BF95-5C5AC98D703B}" destId="{645E3135-2225-44CF-BED4-EA852818DDE7}" srcOrd="1" destOrd="0" parTransId="{E761E8C8-28F6-4D58-AA25-D154CF8B3792}" sibTransId="{9490BB9C-67BB-4E7A-AA7D-E15C71C54200}"/>
    <dgm:cxn modelId="{B722C3A9-C795-4AB7-A233-B424B2B47C81}" srcId="{DB1D3EE1-2491-45D3-BF95-5C5AC98D703B}" destId="{019AC400-060D-4D83-BAF3-5DA2B9AF2D62}" srcOrd="9" destOrd="0" parTransId="{DC3114C4-64DA-4EAF-B0C3-4FC297F884EB}" sibTransId="{2B481CF6-FD1B-4775-AEC2-21103757506B}"/>
    <dgm:cxn modelId="{485F21AB-DC4B-4814-9314-6118B450D281}" type="presOf" srcId="{C2F5D069-6FD5-4BBA-9457-8522784EF034}" destId="{8891C939-319F-4412-8451-19CF5AC17FA5}" srcOrd="0" destOrd="0" presId="urn:microsoft.com/office/officeart/2005/8/layout/chevron1"/>
    <dgm:cxn modelId="{BD234DB5-1B83-497F-AD73-8A91116C91E6}" type="presOf" srcId="{CA0E197B-535A-4FC0-8AC7-56EB74BA8E76}" destId="{BEB79564-C29A-4C91-A4D3-436BD8386224}" srcOrd="0" destOrd="0" presId="urn:microsoft.com/office/officeart/2005/8/layout/chevron1"/>
    <dgm:cxn modelId="{27A6DEDC-50AF-4533-AE82-74F76AC8E4D4}" type="presOf" srcId="{757301D5-2078-4A0E-ADFA-567837147526}" destId="{E5EA7C5C-87F2-495D-AC54-24CB40897B76}" srcOrd="0" destOrd="0" presId="urn:microsoft.com/office/officeart/2005/8/layout/chevron1"/>
    <dgm:cxn modelId="{1DE07AE0-42A6-4401-8290-DEF1B521E2D4}" srcId="{DB1D3EE1-2491-45D3-BF95-5C5AC98D703B}" destId="{757301D5-2078-4A0E-ADFA-567837147526}" srcOrd="3" destOrd="0" parTransId="{2D1B292C-541E-4105-918C-D070313CB7AF}" sibTransId="{F9D8964C-A3BB-43BB-B40C-50BDC8CE97B8}"/>
    <dgm:cxn modelId="{2963ECE8-CF70-44D5-BD08-090E6F2074BE}" type="presOf" srcId="{DB1D3EE1-2491-45D3-BF95-5C5AC98D703B}" destId="{AC775D5B-9ABB-4EAA-8B93-CD33F4912D90}" srcOrd="0" destOrd="0" presId="urn:microsoft.com/office/officeart/2005/8/layout/chevron1"/>
    <dgm:cxn modelId="{8A8676E9-DCA9-44C9-88BA-B5007FECC4D9}" srcId="{DB1D3EE1-2491-45D3-BF95-5C5AC98D703B}" destId="{24A38769-1571-4C3C-ADB4-736684764814}" srcOrd="11" destOrd="0" parTransId="{93B7E22B-86D4-4D62-A50E-949F2F4C1FF7}" sibTransId="{F6FAEFA3-C64D-4139-B452-2BF122B359B6}"/>
    <dgm:cxn modelId="{937FCBF3-DC18-40C5-BFD1-DBA01214CCD0}" type="presOf" srcId="{6B30D5D2-24CF-4A0F-9E6F-C5F5BF107D32}" destId="{923F10D3-FD64-49E6-A49F-99ED1D3EAF91}" srcOrd="0" destOrd="0" presId="urn:microsoft.com/office/officeart/2005/8/layout/chevron1"/>
    <dgm:cxn modelId="{D55D75D0-2698-4E15-AEBB-F0E4CDA92D61}" type="presParOf" srcId="{AC775D5B-9ABB-4EAA-8B93-CD33F4912D90}" destId="{0BB80EE0-5F06-4FB9-AC67-B38172DF2DA4}" srcOrd="0" destOrd="0" presId="urn:microsoft.com/office/officeart/2005/8/layout/chevron1"/>
    <dgm:cxn modelId="{C5EADE34-3AF6-4AB1-8384-D37D6D0D51EB}" type="presParOf" srcId="{AC775D5B-9ABB-4EAA-8B93-CD33F4912D90}" destId="{FD5EEABC-10EC-4924-8004-9BB094357443}" srcOrd="1" destOrd="0" presId="urn:microsoft.com/office/officeart/2005/8/layout/chevron1"/>
    <dgm:cxn modelId="{EEA7DCA9-2DAF-49AD-AFE6-0152FC044F10}" type="presParOf" srcId="{AC775D5B-9ABB-4EAA-8B93-CD33F4912D90}" destId="{08508889-608F-42BF-BFCE-1BAC465F3B8D}" srcOrd="2" destOrd="0" presId="urn:microsoft.com/office/officeart/2005/8/layout/chevron1"/>
    <dgm:cxn modelId="{B419F583-89DF-4485-9F66-472B7A26AA76}" type="presParOf" srcId="{AC775D5B-9ABB-4EAA-8B93-CD33F4912D90}" destId="{4CA6FA6D-D489-489A-B43D-D76B8216D429}" srcOrd="3" destOrd="0" presId="urn:microsoft.com/office/officeart/2005/8/layout/chevron1"/>
    <dgm:cxn modelId="{2051670D-6B32-41F1-982D-C651B9FFBF46}" type="presParOf" srcId="{AC775D5B-9ABB-4EAA-8B93-CD33F4912D90}" destId="{6955E34A-4192-4100-9918-2D5EC86FC5FB}" srcOrd="4" destOrd="0" presId="urn:microsoft.com/office/officeart/2005/8/layout/chevron1"/>
    <dgm:cxn modelId="{5822A14D-92A9-4626-8A8C-8BDE3A0CF3AF}" type="presParOf" srcId="{AC775D5B-9ABB-4EAA-8B93-CD33F4912D90}" destId="{1BE7A0BA-393A-4DB5-B4FB-61F869E68E18}" srcOrd="5" destOrd="0" presId="urn:microsoft.com/office/officeart/2005/8/layout/chevron1"/>
    <dgm:cxn modelId="{24A43DA5-164A-469C-A7FB-EF5D0D9A22FC}" type="presParOf" srcId="{AC775D5B-9ABB-4EAA-8B93-CD33F4912D90}" destId="{E5EA7C5C-87F2-495D-AC54-24CB40897B76}" srcOrd="6" destOrd="0" presId="urn:microsoft.com/office/officeart/2005/8/layout/chevron1"/>
    <dgm:cxn modelId="{655BD07E-F50C-4842-B5FE-B7194CE9D2D1}" type="presParOf" srcId="{AC775D5B-9ABB-4EAA-8B93-CD33F4912D90}" destId="{46722D95-CCF9-4AC1-864F-4DD054DDB2B5}" srcOrd="7" destOrd="0" presId="urn:microsoft.com/office/officeart/2005/8/layout/chevron1"/>
    <dgm:cxn modelId="{E556902F-B58A-469D-BEC7-8CC50D857586}" type="presParOf" srcId="{AC775D5B-9ABB-4EAA-8B93-CD33F4912D90}" destId="{BEB79564-C29A-4C91-A4D3-436BD8386224}" srcOrd="8" destOrd="0" presId="urn:microsoft.com/office/officeart/2005/8/layout/chevron1"/>
    <dgm:cxn modelId="{7F45BB32-B05D-4D0B-8735-98D82AB33F67}" type="presParOf" srcId="{AC775D5B-9ABB-4EAA-8B93-CD33F4912D90}" destId="{4A5C3315-35F8-4F80-892E-233DD5F01D74}" srcOrd="9" destOrd="0" presId="urn:microsoft.com/office/officeart/2005/8/layout/chevron1"/>
    <dgm:cxn modelId="{BA0B1501-9C75-4CC1-B2E9-0C8E83EA27A0}" type="presParOf" srcId="{AC775D5B-9ABB-4EAA-8B93-CD33F4912D90}" destId="{923F10D3-FD64-49E6-A49F-99ED1D3EAF91}" srcOrd="10" destOrd="0" presId="urn:microsoft.com/office/officeart/2005/8/layout/chevron1"/>
    <dgm:cxn modelId="{C4930049-5E8D-457A-BC3F-03CDF12A0D66}" type="presParOf" srcId="{AC775D5B-9ABB-4EAA-8B93-CD33F4912D90}" destId="{98B5ADF1-D879-434D-AE5D-506FDF5A6280}" srcOrd="11" destOrd="0" presId="urn:microsoft.com/office/officeart/2005/8/layout/chevron1"/>
    <dgm:cxn modelId="{6DBFA055-E8EB-4BBD-AD26-24AAC9D8B4E6}" type="presParOf" srcId="{AC775D5B-9ABB-4EAA-8B93-CD33F4912D90}" destId="{8891C939-319F-4412-8451-19CF5AC17FA5}" srcOrd="12" destOrd="0" presId="urn:microsoft.com/office/officeart/2005/8/layout/chevron1"/>
    <dgm:cxn modelId="{999DBF9B-E53C-4B0D-97BC-86B496B98277}" type="presParOf" srcId="{AC775D5B-9ABB-4EAA-8B93-CD33F4912D90}" destId="{6B3D7952-5592-457E-8D3C-DEABE723E7D7}" srcOrd="13" destOrd="0" presId="urn:microsoft.com/office/officeart/2005/8/layout/chevron1"/>
    <dgm:cxn modelId="{31958DDC-A053-4041-91D9-324A9659FC18}" type="presParOf" srcId="{AC775D5B-9ABB-4EAA-8B93-CD33F4912D90}" destId="{AAEABA2F-4F16-4EAA-9B09-2E2C836F5290}" srcOrd="14" destOrd="0" presId="urn:microsoft.com/office/officeart/2005/8/layout/chevron1"/>
    <dgm:cxn modelId="{E7C958B1-84C6-4FFB-A595-F42822FCDE92}" type="presParOf" srcId="{AC775D5B-9ABB-4EAA-8B93-CD33F4912D90}" destId="{148B41BD-7888-4751-9DC4-7A79B03CE0F1}" srcOrd="15" destOrd="0" presId="urn:microsoft.com/office/officeart/2005/8/layout/chevron1"/>
    <dgm:cxn modelId="{7CA1737B-015A-4660-9411-7535FFE94285}" type="presParOf" srcId="{AC775D5B-9ABB-4EAA-8B93-CD33F4912D90}" destId="{5D35AF83-2B1E-42EC-8F5B-6B943BBB307C}" srcOrd="16" destOrd="0" presId="urn:microsoft.com/office/officeart/2005/8/layout/chevron1"/>
    <dgm:cxn modelId="{69EFFFB0-695A-4737-87B3-D7364610AB3C}" type="presParOf" srcId="{AC775D5B-9ABB-4EAA-8B93-CD33F4912D90}" destId="{4D8B9823-4F0B-4C54-A068-41D09913A50B}" srcOrd="17" destOrd="0" presId="urn:microsoft.com/office/officeart/2005/8/layout/chevron1"/>
    <dgm:cxn modelId="{5A676D9B-C934-4DED-A79E-942D074F8663}" type="presParOf" srcId="{AC775D5B-9ABB-4EAA-8B93-CD33F4912D90}" destId="{8EF574EB-424A-4073-A856-672FDDD8F5D7}" srcOrd="18" destOrd="0" presId="urn:microsoft.com/office/officeart/2005/8/layout/chevron1"/>
    <dgm:cxn modelId="{738B89CC-70EA-4F9A-900F-F30458B6BA07}" type="presParOf" srcId="{AC775D5B-9ABB-4EAA-8B93-CD33F4912D90}" destId="{C98194F8-9DD8-4861-A215-A6EB3C00DE27}" srcOrd="19" destOrd="0" presId="urn:microsoft.com/office/officeart/2005/8/layout/chevron1"/>
    <dgm:cxn modelId="{A51817EE-E228-450A-8D65-58EE9E787355}" type="presParOf" srcId="{AC775D5B-9ABB-4EAA-8B93-CD33F4912D90}" destId="{39C8ECF4-431B-4655-B825-D28C2145D216}" srcOrd="20" destOrd="0" presId="urn:microsoft.com/office/officeart/2005/8/layout/chevron1"/>
    <dgm:cxn modelId="{B550B299-6676-4A90-B5F7-AD9E3D80F201}" type="presParOf" srcId="{AC775D5B-9ABB-4EAA-8B93-CD33F4912D90}" destId="{70CB686A-BF23-4060-905A-6AB4F028F0D5}" srcOrd="21" destOrd="0" presId="urn:microsoft.com/office/officeart/2005/8/layout/chevron1"/>
    <dgm:cxn modelId="{2819ED25-35A1-49AB-8FFB-D034E9F66CB4}" type="presParOf" srcId="{AC775D5B-9ABB-4EAA-8B93-CD33F4912D90}" destId="{A780FD6C-9E64-47FA-AA8C-DA3CC7710160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1D3EE1-2491-45D3-BF95-5C5AC98D703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C2F5D069-6FD5-4BBA-9457-8522784EF034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Jul</a:t>
          </a:r>
        </a:p>
      </dgm:t>
    </dgm:pt>
    <dgm:pt modelId="{9976964C-073A-4BE9-B3E2-08E08F805D4B}" type="parTrans" cxnId="{4A55FC27-1565-43EC-9771-605A590D9C9D}">
      <dgm:prSet/>
      <dgm:spPr/>
      <dgm:t>
        <a:bodyPr/>
        <a:lstStyle/>
        <a:p>
          <a:endParaRPr lang="en-US"/>
        </a:p>
      </dgm:t>
    </dgm:pt>
    <dgm:pt modelId="{40BF9976-8CF7-4B78-BA3F-C4B4101BD42B}" type="sibTrans" cxnId="{4A55FC27-1565-43EC-9771-605A590D9C9D}">
      <dgm:prSet/>
      <dgm:spPr/>
      <dgm:t>
        <a:bodyPr/>
        <a:lstStyle/>
        <a:p>
          <a:endParaRPr lang="en-US"/>
        </a:p>
      </dgm:t>
    </dgm:pt>
    <dgm:pt modelId="{ADF3D585-A141-42CC-BC2E-9056626744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Aug</a:t>
          </a:r>
        </a:p>
      </dgm:t>
    </dgm:pt>
    <dgm:pt modelId="{6F8DCB1A-E4AA-45B2-A956-29A678A0386E}" type="parTrans" cxnId="{081CAF5B-4479-4EDB-A145-EE09538C61FB}">
      <dgm:prSet/>
      <dgm:spPr/>
      <dgm:t>
        <a:bodyPr/>
        <a:lstStyle/>
        <a:p>
          <a:endParaRPr lang="en-US"/>
        </a:p>
      </dgm:t>
    </dgm:pt>
    <dgm:pt modelId="{39B0D17E-9706-4B8F-A88F-CDF61CDC7DEB}" type="sibTrans" cxnId="{081CAF5B-4479-4EDB-A145-EE09538C61FB}">
      <dgm:prSet/>
      <dgm:spPr/>
      <dgm:t>
        <a:bodyPr/>
        <a:lstStyle/>
        <a:p>
          <a:endParaRPr lang="en-US"/>
        </a:p>
      </dgm:t>
    </dgm:pt>
    <dgm:pt modelId="{A6448E9D-E33F-48D0-8CAE-94B11FA1516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Sep</a:t>
          </a:r>
        </a:p>
      </dgm:t>
    </dgm:pt>
    <dgm:pt modelId="{B91645B8-F177-4BF8-A5FA-B802DF35FE42}" type="parTrans" cxnId="{344D308D-DAF6-40F2-8C1B-9A36A18C2321}">
      <dgm:prSet/>
      <dgm:spPr/>
      <dgm:t>
        <a:bodyPr/>
        <a:lstStyle/>
        <a:p>
          <a:endParaRPr lang="en-US"/>
        </a:p>
      </dgm:t>
    </dgm:pt>
    <dgm:pt modelId="{CD0DE098-212F-4828-B11E-8E069DDF5AD6}" type="sibTrans" cxnId="{344D308D-DAF6-40F2-8C1B-9A36A18C2321}">
      <dgm:prSet/>
      <dgm:spPr/>
      <dgm:t>
        <a:bodyPr/>
        <a:lstStyle/>
        <a:p>
          <a:endParaRPr lang="en-US"/>
        </a:p>
      </dgm:t>
    </dgm:pt>
    <dgm:pt modelId="{019AC400-060D-4D83-BAF3-5DA2B9AF2D6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Oct</a:t>
          </a:r>
        </a:p>
      </dgm:t>
    </dgm:pt>
    <dgm:pt modelId="{DC3114C4-64DA-4EAF-B0C3-4FC297F884EB}" type="parTrans" cxnId="{B722C3A9-C795-4AB7-A233-B424B2B47C81}">
      <dgm:prSet/>
      <dgm:spPr/>
      <dgm:t>
        <a:bodyPr/>
        <a:lstStyle/>
        <a:p>
          <a:endParaRPr lang="en-US"/>
        </a:p>
      </dgm:t>
    </dgm:pt>
    <dgm:pt modelId="{2B481CF6-FD1B-4775-AEC2-21103757506B}" type="sibTrans" cxnId="{B722C3A9-C795-4AB7-A233-B424B2B47C81}">
      <dgm:prSet/>
      <dgm:spPr/>
      <dgm:t>
        <a:bodyPr/>
        <a:lstStyle/>
        <a:p>
          <a:endParaRPr lang="en-US"/>
        </a:p>
      </dgm:t>
    </dgm:pt>
    <dgm:pt modelId="{513605DA-7B53-4C2D-8DBB-57FC1E0445E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Nov</a:t>
          </a:r>
        </a:p>
      </dgm:t>
    </dgm:pt>
    <dgm:pt modelId="{36C129EC-C478-4AA0-90CB-6EAD561AB076}" type="parTrans" cxnId="{390B492F-C9C5-4070-98AD-0044486EF2C1}">
      <dgm:prSet/>
      <dgm:spPr/>
      <dgm:t>
        <a:bodyPr/>
        <a:lstStyle/>
        <a:p>
          <a:endParaRPr lang="en-US"/>
        </a:p>
      </dgm:t>
    </dgm:pt>
    <dgm:pt modelId="{4DF69CFE-BA0A-45EE-86E7-441A23B3DE6A}" type="sibTrans" cxnId="{390B492F-C9C5-4070-98AD-0044486EF2C1}">
      <dgm:prSet/>
      <dgm:spPr/>
      <dgm:t>
        <a:bodyPr/>
        <a:lstStyle/>
        <a:p>
          <a:endParaRPr lang="en-US"/>
        </a:p>
      </dgm:t>
    </dgm:pt>
    <dgm:pt modelId="{24A38769-1571-4C3C-ADB4-736684764814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Dec</a:t>
          </a:r>
        </a:p>
      </dgm:t>
    </dgm:pt>
    <dgm:pt modelId="{93B7E22B-86D4-4D62-A50E-949F2F4C1FF7}" type="parTrans" cxnId="{8A8676E9-DCA9-44C9-88BA-B5007FECC4D9}">
      <dgm:prSet/>
      <dgm:spPr/>
      <dgm:t>
        <a:bodyPr/>
        <a:lstStyle/>
        <a:p>
          <a:endParaRPr lang="en-US"/>
        </a:p>
      </dgm:t>
    </dgm:pt>
    <dgm:pt modelId="{F6FAEFA3-C64D-4139-B452-2BF122B359B6}" type="sibTrans" cxnId="{8A8676E9-DCA9-44C9-88BA-B5007FECC4D9}">
      <dgm:prSet/>
      <dgm:spPr/>
      <dgm:t>
        <a:bodyPr/>
        <a:lstStyle/>
        <a:p>
          <a:endParaRPr lang="en-US"/>
        </a:p>
      </dgm:t>
    </dgm:pt>
    <dgm:pt modelId="{6B30D5D2-24CF-4A0F-9E6F-C5F5BF107D3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Jun</a:t>
          </a:r>
        </a:p>
      </dgm:t>
    </dgm:pt>
    <dgm:pt modelId="{33E3DF2E-578B-4BDD-82A6-D6D9DF362DF1}" type="sibTrans" cxnId="{67D637A0-8025-429E-BED3-D9613F6042CA}">
      <dgm:prSet/>
      <dgm:spPr/>
      <dgm:t>
        <a:bodyPr/>
        <a:lstStyle/>
        <a:p>
          <a:endParaRPr lang="en-US"/>
        </a:p>
      </dgm:t>
    </dgm:pt>
    <dgm:pt modelId="{A6F6DACD-9BD9-47FA-B230-B8989FE7B8DE}" type="parTrans" cxnId="{67D637A0-8025-429E-BED3-D9613F6042CA}">
      <dgm:prSet/>
      <dgm:spPr/>
      <dgm:t>
        <a:bodyPr/>
        <a:lstStyle/>
        <a:p>
          <a:endParaRPr lang="en-US"/>
        </a:p>
      </dgm:t>
    </dgm:pt>
    <dgm:pt modelId="{CA0E197B-535A-4FC0-8AC7-56EB74BA8E7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May</a:t>
          </a:r>
        </a:p>
      </dgm:t>
    </dgm:pt>
    <dgm:pt modelId="{F969E241-5604-4B44-B8F7-D744AB5C5CE0}" type="sibTrans" cxnId="{0C2C3B7E-2C59-49C0-B501-8CF0F4DF6671}">
      <dgm:prSet/>
      <dgm:spPr/>
      <dgm:t>
        <a:bodyPr/>
        <a:lstStyle/>
        <a:p>
          <a:endParaRPr lang="en-US"/>
        </a:p>
      </dgm:t>
    </dgm:pt>
    <dgm:pt modelId="{10F1651E-8926-4C34-BF5C-C91B5970F8E1}" type="parTrans" cxnId="{0C2C3B7E-2C59-49C0-B501-8CF0F4DF6671}">
      <dgm:prSet/>
      <dgm:spPr/>
      <dgm:t>
        <a:bodyPr/>
        <a:lstStyle/>
        <a:p>
          <a:endParaRPr lang="en-US"/>
        </a:p>
      </dgm:t>
    </dgm:pt>
    <dgm:pt modelId="{757301D5-2078-4A0E-ADFA-56783714752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Apr</a:t>
          </a:r>
        </a:p>
      </dgm:t>
    </dgm:pt>
    <dgm:pt modelId="{F9D8964C-A3BB-43BB-B40C-50BDC8CE97B8}" type="sibTrans" cxnId="{1DE07AE0-42A6-4401-8290-DEF1B521E2D4}">
      <dgm:prSet/>
      <dgm:spPr/>
      <dgm:t>
        <a:bodyPr/>
        <a:lstStyle/>
        <a:p>
          <a:endParaRPr lang="en-US"/>
        </a:p>
      </dgm:t>
    </dgm:pt>
    <dgm:pt modelId="{2D1B292C-541E-4105-918C-D070313CB7AF}" type="parTrans" cxnId="{1DE07AE0-42A6-4401-8290-DEF1B521E2D4}">
      <dgm:prSet/>
      <dgm:spPr/>
      <dgm:t>
        <a:bodyPr/>
        <a:lstStyle/>
        <a:p>
          <a:endParaRPr lang="en-US"/>
        </a:p>
      </dgm:t>
    </dgm:pt>
    <dgm:pt modelId="{79DCFDDB-B1C1-47AA-8DA7-AD4C91561AA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Mar</a:t>
          </a:r>
        </a:p>
      </dgm:t>
    </dgm:pt>
    <dgm:pt modelId="{E44CEC57-0263-47FA-80CD-52F3171DEF6D}" type="sibTrans" cxnId="{9DF24E31-BE41-40EC-9652-C484A5C866FC}">
      <dgm:prSet/>
      <dgm:spPr/>
      <dgm:t>
        <a:bodyPr/>
        <a:lstStyle/>
        <a:p>
          <a:endParaRPr lang="en-US"/>
        </a:p>
      </dgm:t>
    </dgm:pt>
    <dgm:pt modelId="{EB66AEDD-0863-4A41-90DE-0072BEE9CDD9}" type="parTrans" cxnId="{9DF24E31-BE41-40EC-9652-C484A5C866FC}">
      <dgm:prSet/>
      <dgm:spPr/>
      <dgm:t>
        <a:bodyPr/>
        <a:lstStyle/>
        <a:p>
          <a:endParaRPr lang="en-US"/>
        </a:p>
      </dgm:t>
    </dgm:pt>
    <dgm:pt modelId="{645E3135-2225-44CF-BED4-EA852818DDE7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9490BB9C-67BB-4E7A-AA7D-E15C71C54200}" type="sibTrans" cxnId="{6B98DFA7-704F-423C-A753-3A1EB386E379}">
      <dgm:prSet/>
      <dgm:spPr/>
      <dgm:t>
        <a:bodyPr/>
        <a:lstStyle/>
        <a:p>
          <a:endParaRPr lang="en-US"/>
        </a:p>
      </dgm:t>
    </dgm:pt>
    <dgm:pt modelId="{E761E8C8-28F6-4D58-AA25-D154CF8B3792}" type="parTrans" cxnId="{6B98DFA7-704F-423C-A753-3A1EB386E379}">
      <dgm:prSet/>
      <dgm:spPr/>
      <dgm:t>
        <a:bodyPr/>
        <a:lstStyle/>
        <a:p>
          <a:endParaRPr lang="en-US"/>
        </a:p>
      </dgm:t>
    </dgm:pt>
    <dgm:pt modelId="{FC958ADB-0FFB-4678-97A2-C858A12923D6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C4DD36A3-78B6-4F1E-A114-9DCCEDA0DB3A}" type="sibTrans" cxnId="{88997605-172A-4174-BCC9-9770FDB3037C}">
      <dgm:prSet/>
      <dgm:spPr/>
      <dgm:t>
        <a:bodyPr/>
        <a:lstStyle/>
        <a:p>
          <a:endParaRPr lang="en-US"/>
        </a:p>
      </dgm:t>
    </dgm:pt>
    <dgm:pt modelId="{1925D6EE-9C23-4A4A-A72D-04C20545AD68}" type="parTrans" cxnId="{88997605-172A-4174-BCC9-9770FDB3037C}">
      <dgm:prSet/>
      <dgm:spPr/>
      <dgm:t>
        <a:bodyPr/>
        <a:lstStyle/>
        <a:p>
          <a:endParaRPr lang="en-US"/>
        </a:p>
      </dgm:t>
    </dgm:pt>
    <dgm:pt modelId="{AC775D5B-9ABB-4EAA-8B93-CD33F4912D90}" type="pres">
      <dgm:prSet presAssocID="{DB1D3EE1-2491-45D3-BF95-5C5AC98D703B}" presName="Name0" presStyleCnt="0">
        <dgm:presLayoutVars>
          <dgm:dir/>
          <dgm:animLvl val="lvl"/>
          <dgm:resizeHandles val="exact"/>
        </dgm:presLayoutVars>
      </dgm:prSet>
      <dgm:spPr/>
    </dgm:pt>
    <dgm:pt modelId="{0BB80EE0-5F06-4FB9-AC67-B38172DF2DA4}" type="pres">
      <dgm:prSet presAssocID="{FC958ADB-0FFB-4678-97A2-C858A12923D6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FD5EEABC-10EC-4924-8004-9BB094357443}" type="pres">
      <dgm:prSet presAssocID="{C4DD36A3-78B6-4F1E-A114-9DCCEDA0DB3A}" presName="parTxOnlySpace" presStyleCnt="0"/>
      <dgm:spPr/>
    </dgm:pt>
    <dgm:pt modelId="{08508889-608F-42BF-BFCE-1BAC465F3B8D}" type="pres">
      <dgm:prSet presAssocID="{645E3135-2225-44CF-BED4-EA852818DDE7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4CA6FA6D-D489-489A-B43D-D76B8216D429}" type="pres">
      <dgm:prSet presAssocID="{9490BB9C-67BB-4E7A-AA7D-E15C71C54200}" presName="parTxOnlySpace" presStyleCnt="0"/>
      <dgm:spPr/>
    </dgm:pt>
    <dgm:pt modelId="{6955E34A-4192-4100-9918-2D5EC86FC5FB}" type="pres">
      <dgm:prSet presAssocID="{79DCFDDB-B1C1-47AA-8DA7-AD4C91561AA0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1BE7A0BA-393A-4DB5-B4FB-61F869E68E18}" type="pres">
      <dgm:prSet presAssocID="{E44CEC57-0263-47FA-80CD-52F3171DEF6D}" presName="parTxOnlySpace" presStyleCnt="0"/>
      <dgm:spPr/>
    </dgm:pt>
    <dgm:pt modelId="{E5EA7C5C-87F2-495D-AC54-24CB40897B76}" type="pres">
      <dgm:prSet presAssocID="{757301D5-2078-4A0E-ADFA-567837147526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46722D95-CCF9-4AC1-864F-4DD054DDB2B5}" type="pres">
      <dgm:prSet presAssocID="{F9D8964C-A3BB-43BB-B40C-50BDC8CE97B8}" presName="parTxOnlySpace" presStyleCnt="0"/>
      <dgm:spPr/>
    </dgm:pt>
    <dgm:pt modelId="{BEB79564-C29A-4C91-A4D3-436BD8386224}" type="pres">
      <dgm:prSet presAssocID="{CA0E197B-535A-4FC0-8AC7-56EB74BA8E76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4A5C3315-35F8-4F80-892E-233DD5F01D74}" type="pres">
      <dgm:prSet presAssocID="{F969E241-5604-4B44-B8F7-D744AB5C5CE0}" presName="parTxOnlySpace" presStyleCnt="0"/>
      <dgm:spPr/>
    </dgm:pt>
    <dgm:pt modelId="{923F10D3-FD64-49E6-A49F-99ED1D3EAF91}" type="pres">
      <dgm:prSet presAssocID="{6B30D5D2-24CF-4A0F-9E6F-C5F5BF107D32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98B5ADF1-D879-434D-AE5D-506FDF5A6280}" type="pres">
      <dgm:prSet presAssocID="{33E3DF2E-578B-4BDD-82A6-D6D9DF362DF1}" presName="parTxOnlySpace" presStyleCnt="0"/>
      <dgm:spPr/>
    </dgm:pt>
    <dgm:pt modelId="{8891C939-319F-4412-8451-19CF5AC17FA5}" type="pres">
      <dgm:prSet presAssocID="{C2F5D069-6FD5-4BBA-9457-8522784EF034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6B3D7952-5592-457E-8D3C-DEABE723E7D7}" type="pres">
      <dgm:prSet presAssocID="{40BF9976-8CF7-4B78-BA3F-C4B4101BD42B}" presName="parTxOnlySpace" presStyleCnt="0"/>
      <dgm:spPr/>
    </dgm:pt>
    <dgm:pt modelId="{AAEABA2F-4F16-4EAA-9B09-2E2C836F5290}" type="pres">
      <dgm:prSet presAssocID="{ADF3D585-A141-42CC-BC2E-9056626744A7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</dgm:pt>
    <dgm:pt modelId="{148B41BD-7888-4751-9DC4-7A79B03CE0F1}" type="pres">
      <dgm:prSet presAssocID="{39B0D17E-9706-4B8F-A88F-CDF61CDC7DEB}" presName="parTxOnlySpace" presStyleCnt="0"/>
      <dgm:spPr/>
    </dgm:pt>
    <dgm:pt modelId="{5D35AF83-2B1E-42EC-8F5B-6B943BBB307C}" type="pres">
      <dgm:prSet presAssocID="{A6448E9D-E33F-48D0-8CAE-94B11FA15168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4D8B9823-4F0B-4C54-A068-41D09913A50B}" type="pres">
      <dgm:prSet presAssocID="{CD0DE098-212F-4828-B11E-8E069DDF5AD6}" presName="parTxOnlySpace" presStyleCnt="0"/>
      <dgm:spPr/>
    </dgm:pt>
    <dgm:pt modelId="{8EF574EB-424A-4073-A856-672FDDD8F5D7}" type="pres">
      <dgm:prSet presAssocID="{019AC400-060D-4D83-BAF3-5DA2B9AF2D6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98194F8-9DD8-4861-A215-A6EB3C00DE27}" type="pres">
      <dgm:prSet presAssocID="{2B481CF6-FD1B-4775-AEC2-21103757506B}" presName="parTxOnlySpace" presStyleCnt="0"/>
      <dgm:spPr/>
    </dgm:pt>
    <dgm:pt modelId="{39C8ECF4-431B-4655-B825-D28C2145D216}" type="pres">
      <dgm:prSet presAssocID="{513605DA-7B53-4C2D-8DBB-57FC1E0445EE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70CB686A-BF23-4060-905A-6AB4F028F0D5}" type="pres">
      <dgm:prSet presAssocID="{4DF69CFE-BA0A-45EE-86E7-441A23B3DE6A}" presName="parTxOnlySpace" presStyleCnt="0"/>
      <dgm:spPr/>
    </dgm:pt>
    <dgm:pt modelId="{A780FD6C-9E64-47FA-AA8C-DA3CC7710160}" type="pres">
      <dgm:prSet presAssocID="{24A38769-1571-4C3C-ADB4-73668476481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88997605-172A-4174-BCC9-9770FDB3037C}" srcId="{DB1D3EE1-2491-45D3-BF95-5C5AC98D703B}" destId="{FC958ADB-0FFB-4678-97A2-C858A12923D6}" srcOrd="0" destOrd="0" parTransId="{1925D6EE-9C23-4A4A-A72D-04C20545AD68}" sibTransId="{C4DD36A3-78B6-4F1E-A114-9DCCEDA0DB3A}"/>
    <dgm:cxn modelId="{4A55FC27-1565-43EC-9771-605A590D9C9D}" srcId="{DB1D3EE1-2491-45D3-BF95-5C5AC98D703B}" destId="{C2F5D069-6FD5-4BBA-9457-8522784EF034}" srcOrd="6" destOrd="0" parTransId="{9976964C-073A-4BE9-B3E2-08E08F805D4B}" sibTransId="{40BF9976-8CF7-4B78-BA3F-C4B4101BD42B}"/>
    <dgm:cxn modelId="{03C49B29-CB9C-479D-9602-C6355A29E009}" type="presOf" srcId="{A6448E9D-E33F-48D0-8CAE-94B11FA15168}" destId="{5D35AF83-2B1E-42EC-8F5B-6B943BBB307C}" srcOrd="0" destOrd="0" presId="urn:microsoft.com/office/officeart/2005/8/layout/chevron1"/>
    <dgm:cxn modelId="{62E11B2D-8874-458C-B90D-D517759A8239}" type="presOf" srcId="{FC958ADB-0FFB-4678-97A2-C858A12923D6}" destId="{0BB80EE0-5F06-4FB9-AC67-B38172DF2DA4}" srcOrd="0" destOrd="0" presId="urn:microsoft.com/office/officeart/2005/8/layout/chevron1"/>
    <dgm:cxn modelId="{D36D022F-BFAE-42E8-BE1B-6F37FEDD337D}" type="presOf" srcId="{019AC400-060D-4D83-BAF3-5DA2B9AF2D62}" destId="{8EF574EB-424A-4073-A856-672FDDD8F5D7}" srcOrd="0" destOrd="0" presId="urn:microsoft.com/office/officeart/2005/8/layout/chevron1"/>
    <dgm:cxn modelId="{390B492F-C9C5-4070-98AD-0044486EF2C1}" srcId="{DB1D3EE1-2491-45D3-BF95-5C5AC98D703B}" destId="{513605DA-7B53-4C2D-8DBB-57FC1E0445EE}" srcOrd="10" destOrd="0" parTransId="{36C129EC-C478-4AA0-90CB-6EAD561AB076}" sibTransId="{4DF69CFE-BA0A-45EE-86E7-441A23B3DE6A}"/>
    <dgm:cxn modelId="{9DF24E31-BE41-40EC-9652-C484A5C866FC}" srcId="{DB1D3EE1-2491-45D3-BF95-5C5AC98D703B}" destId="{79DCFDDB-B1C1-47AA-8DA7-AD4C91561AA0}" srcOrd="2" destOrd="0" parTransId="{EB66AEDD-0863-4A41-90DE-0072BEE9CDD9}" sibTransId="{E44CEC57-0263-47FA-80CD-52F3171DEF6D}"/>
    <dgm:cxn modelId="{DB41E13B-41C7-4061-9C12-CBBD1C369716}" type="presOf" srcId="{645E3135-2225-44CF-BED4-EA852818DDE7}" destId="{08508889-608F-42BF-BFCE-1BAC465F3B8D}" srcOrd="0" destOrd="0" presId="urn:microsoft.com/office/officeart/2005/8/layout/chevron1"/>
    <dgm:cxn modelId="{081CAF5B-4479-4EDB-A145-EE09538C61FB}" srcId="{DB1D3EE1-2491-45D3-BF95-5C5AC98D703B}" destId="{ADF3D585-A141-42CC-BC2E-9056626744A7}" srcOrd="7" destOrd="0" parTransId="{6F8DCB1A-E4AA-45B2-A956-29A678A0386E}" sibTransId="{39B0D17E-9706-4B8F-A88F-CDF61CDC7DEB}"/>
    <dgm:cxn modelId="{1948895E-DDA2-4506-8304-B13BC60028D0}" type="presOf" srcId="{79DCFDDB-B1C1-47AA-8DA7-AD4C91561AA0}" destId="{6955E34A-4192-4100-9918-2D5EC86FC5FB}" srcOrd="0" destOrd="0" presId="urn:microsoft.com/office/officeart/2005/8/layout/chevron1"/>
    <dgm:cxn modelId="{E941E068-5C5A-4E7B-9ED6-D1CAAB7ED0EC}" type="presOf" srcId="{24A38769-1571-4C3C-ADB4-736684764814}" destId="{A780FD6C-9E64-47FA-AA8C-DA3CC7710160}" srcOrd="0" destOrd="0" presId="urn:microsoft.com/office/officeart/2005/8/layout/chevron1"/>
    <dgm:cxn modelId="{D4B1FD7B-5BB2-43F1-A9FD-55259332C6F8}" type="presOf" srcId="{ADF3D585-A141-42CC-BC2E-9056626744A7}" destId="{AAEABA2F-4F16-4EAA-9B09-2E2C836F5290}" srcOrd="0" destOrd="0" presId="urn:microsoft.com/office/officeart/2005/8/layout/chevron1"/>
    <dgm:cxn modelId="{0C2C3B7E-2C59-49C0-B501-8CF0F4DF6671}" srcId="{DB1D3EE1-2491-45D3-BF95-5C5AC98D703B}" destId="{CA0E197B-535A-4FC0-8AC7-56EB74BA8E76}" srcOrd="4" destOrd="0" parTransId="{10F1651E-8926-4C34-BF5C-C91B5970F8E1}" sibTransId="{F969E241-5604-4B44-B8F7-D744AB5C5CE0}"/>
    <dgm:cxn modelId="{344D308D-DAF6-40F2-8C1B-9A36A18C2321}" srcId="{DB1D3EE1-2491-45D3-BF95-5C5AC98D703B}" destId="{A6448E9D-E33F-48D0-8CAE-94B11FA15168}" srcOrd="8" destOrd="0" parTransId="{B91645B8-F177-4BF8-A5FA-B802DF35FE42}" sibTransId="{CD0DE098-212F-4828-B11E-8E069DDF5AD6}"/>
    <dgm:cxn modelId="{67D637A0-8025-429E-BED3-D9613F6042CA}" srcId="{DB1D3EE1-2491-45D3-BF95-5C5AC98D703B}" destId="{6B30D5D2-24CF-4A0F-9E6F-C5F5BF107D32}" srcOrd="5" destOrd="0" parTransId="{A6F6DACD-9BD9-47FA-B230-B8989FE7B8DE}" sibTransId="{33E3DF2E-578B-4BDD-82A6-D6D9DF362DF1}"/>
    <dgm:cxn modelId="{328E3CA6-BAB1-4836-8C62-37C200F84986}" type="presOf" srcId="{513605DA-7B53-4C2D-8DBB-57FC1E0445EE}" destId="{39C8ECF4-431B-4655-B825-D28C2145D216}" srcOrd="0" destOrd="0" presId="urn:microsoft.com/office/officeart/2005/8/layout/chevron1"/>
    <dgm:cxn modelId="{6B98DFA7-704F-423C-A753-3A1EB386E379}" srcId="{DB1D3EE1-2491-45D3-BF95-5C5AC98D703B}" destId="{645E3135-2225-44CF-BED4-EA852818DDE7}" srcOrd="1" destOrd="0" parTransId="{E761E8C8-28F6-4D58-AA25-D154CF8B3792}" sibTransId="{9490BB9C-67BB-4E7A-AA7D-E15C71C54200}"/>
    <dgm:cxn modelId="{B722C3A9-C795-4AB7-A233-B424B2B47C81}" srcId="{DB1D3EE1-2491-45D3-BF95-5C5AC98D703B}" destId="{019AC400-060D-4D83-BAF3-5DA2B9AF2D62}" srcOrd="9" destOrd="0" parTransId="{DC3114C4-64DA-4EAF-B0C3-4FC297F884EB}" sibTransId="{2B481CF6-FD1B-4775-AEC2-21103757506B}"/>
    <dgm:cxn modelId="{485F21AB-DC4B-4814-9314-6118B450D281}" type="presOf" srcId="{C2F5D069-6FD5-4BBA-9457-8522784EF034}" destId="{8891C939-319F-4412-8451-19CF5AC17FA5}" srcOrd="0" destOrd="0" presId="urn:microsoft.com/office/officeart/2005/8/layout/chevron1"/>
    <dgm:cxn modelId="{BD234DB5-1B83-497F-AD73-8A91116C91E6}" type="presOf" srcId="{CA0E197B-535A-4FC0-8AC7-56EB74BA8E76}" destId="{BEB79564-C29A-4C91-A4D3-436BD8386224}" srcOrd="0" destOrd="0" presId="urn:microsoft.com/office/officeart/2005/8/layout/chevron1"/>
    <dgm:cxn modelId="{27A6DEDC-50AF-4533-AE82-74F76AC8E4D4}" type="presOf" srcId="{757301D5-2078-4A0E-ADFA-567837147526}" destId="{E5EA7C5C-87F2-495D-AC54-24CB40897B76}" srcOrd="0" destOrd="0" presId="urn:microsoft.com/office/officeart/2005/8/layout/chevron1"/>
    <dgm:cxn modelId="{1DE07AE0-42A6-4401-8290-DEF1B521E2D4}" srcId="{DB1D3EE1-2491-45D3-BF95-5C5AC98D703B}" destId="{757301D5-2078-4A0E-ADFA-567837147526}" srcOrd="3" destOrd="0" parTransId="{2D1B292C-541E-4105-918C-D070313CB7AF}" sibTransId="{F9D8964C-A3BB-43BB-B40C-50BDC8CE97B8}"/>
    <dgm:cxn modelId="{2963ECE8-CF70-44D5-BD08-090E6F2074BE}" type="presOf" srcId="{DB1D3EE1-2491-45D3-BF95-5C5AC98D703B}" destId="{AC775D5B-9ABB-4EAA-8B93-CD33F4912D90}" srcOrd="0" destOrd="0" presId="urn:microsoft.com/office/officeart/2005/8/layout/chevron1"/>
    <dgm:cxn modelId="{8A8676E9-DCA9-44C9-88BA-B5007FECC4D9}" srcId="{DB1D3EE1-2491-45D3-BF95-5C5AC98D703B}" destId="{24A38769-1571-4C3C-ADB4-736684764814}" srcOrd="11" destOrd="0" parTransId="{93B7E22B-86D4-4D62-A50E-949F2F4C1FF7}" sibTransId="{F6FAEFA3-C64D-4139-B452-2BF122B359B6}"/>
    <dgm:cxn modelId="{937FCBF3-DC18-40C5-BFD1-DBA01214CCD0}" type="presOf" srcId="{6B30D5D2-24CF-4A0F-9E6F-C5F5BF107D32}" destId="{923F10D3-FD64-49E6-A49F-99ED1D3EAF91}" srcOrd="0" destOrd="0" presId="urn:microsoft.com/office/officeart/2005/8/layout/chevron1"/>
    <dgm:cxn modelId="{D55D75D0-2698-4E15-AEBB-F0E4CDA92D61}" type="presParOf" srcId="{AC775D5B-9ABB-4EAA-8B93-CD33F4912D90}" destId="{0BB80EE0-5F06-4FB9-AC67-B38172DF2DA4}" srcOrd="0" destOrd="0" presId="urn:microsoft.com/office/officeart/2005/8/layout/chevron1"/>
    <dgm:cxn modelId="{C5EADE34-3AF6-4AB1-8384-D37D6D0D51EB}" type="presParOf" srcId="{AC775D5B-9ABB-4EAA-8B93-CD33F4912D90}" destId="{FD5EEABC-10EC-4924-8004-9BB094357443}" srcOrd="1" destOrd="0" presId="urn:microsoft.com/office/officeart/2005/8/layout/chevron1"/>
    <dgm:cxn modelId="{EEA7DCA9-2DAF-49AD-AFE6-0152FC044F10}" type="presParOf" srcId="{AC775D5B-9ABB-4EAA-8B93-CD33F4912D90}" destId="{08508889-608F-42BF-BFCE-1BAC465F3B8D}" srcOrd="2" destOrd="0" presId="urn:microsoft.com/office/officeart/2005/8/layout/chevron1"/>
    <dgm:cxn modelId="{B419F583-89DF-4485-9F66-472B7A26AA76}" type="presParOf" srcId="{AC775D5B-9ABB-4EAA-8B93-CD33F4912D90}" destId="{4CA6FA6D-D489-489A-B43D-D76B8216D429}" srcOrd="3" destOrd="0" presId="urn:microsoft.com/office/officeart/2005/8/layout/chevron1"/>
    <dgm:cxn modelId="{2051670D-6B32-41F1-982D-C651B9FFBF46}" type="presParOf" srcId="{AC775D5B-9ABB-4EAA-8B93-CD33F4912D90}" destId="{6955E34A-4192-4100-9918-2D5EC86FC5FB}" srcOrd="4" destOrd="0" presId="urn:microsoft.com/office/officeart/2005/8/layout/chevron1"/>
    <dgm:cxn modelId="{5822A14D-92A9-4626-8A8C-8BDE3A0CF3AF}" type="presParOf" srcId="{AC775D5B-9ABB-4EAA-8B93-CD33F4912D90}" destId="{1BE7A0BA-393A-4DB5-B4FB-61F869E68E18}" srcOrd="5" destOrd="0" presId="urn:microsoft.com/office/officeart/2005/8/layout/chevron1"/>
    <dgm:cxn modelId="{24A43DA5-164A-469C-A7FB-EF5D0D9A22FC}" type="presParOf" srcId="{AC775D5B-9ABB-4EAA-8B93-CD33F4912D90}" destId="{E5EA7C5C-87F2-495D-AC54-24CB40897B76}" srcOrd="6" destOrd="0" presId="urn:microsoft.com/office/officeart/2005/8/layout/chevron1"/>
    <dgm:cxn modelId="{655BD07E-F50C-4842-B5FE-B7194CE9D2D1}" type="presParOf" srcId="{AC775D5B-9ABB-4EAA-8B93-CD33F4912D90}" destId="{46722D95-CCF9-4AC1-864F-4DD054DDB2B5}" srcOrd="7" destOrd="0" presId="urn:microsoft.com/office/officeart/2005/8/layout/chevron1"/>
    <dgm:cxn modelId="{E556902F-B58A-469D-BEC7-8CC50D857586}" type="presParOf" srcId="{AC775D5B-9ABB-4EAA-8B93-CD33F4912D90}" destId="{BEB79564-C29A-4C91-A4D3-436BD8386224}" srcOrd="8" destOrd="0" presId="urn:microsoft.com/office/officeart/2005/8/layout/chevron1"/>
    <dgm:cxn modelId="{7F45BB32-B05D-4D0B-8735-98D82AB33F67}" type="presParOf" srcId="{AC775D5B-9ABB-4EAA-8B93-CD33F4912D90}" destId="{4A5C3315-35F8-4F80-892E-233DD5F01D74}" srcOrd="9" destOrd="0" presId="urn:microsoft.com/office/officeart/2005/8/layout/chevron1"/>
    <dgm:cxn modelId="{BA0B1501-9C75-4CC1-B2E9-0C8E83EA27A0}" type="presParOf" srcId="{AC775D5B-9ABB-4EAA-8B93-CD33F4912D90}" destId="{923F10D3-FD64-49E6-A49F-99ED1D3EAF91}" srcOrd="10" destOrd="0" presId="urn:microsoft.com/office/officeart/2005/8/layout/chevron1"/>
    <dgm:cxn modelId="{C4930049-5E8D-457A-BC3F-03CDF12A0D66}" type="presParOf" srcId="{AC775D5B-9ABB-4EAA-8B93-CD33F4912D90}" destId="{98B5ADF1-D879-434D-AE5D-506FDF5A6280}" srcOrd="11" destOrd="0" presId="urn:microsoft.com/office/officeart/2005/8/layout/chevron1"/>
    <dgm:cxn modelId="{6DBFA055-E8EB-4BBD-AD26-24AAC9D8B4E6}" type="presParOf" srcId="{AC775D5B-9ABB-4EAA-8B93-CD33F4912D90}" destId="{8891C939-319F-4412-8451-19CF5AC17FA5}" srcOrd="12" destOrd="0" presId="urn:microsoft.com/office/officeart/2005/8/layout/chevron1"/>
    <dgm:cxn modelId="{999DBF9B-E53C-4B0D-97BC-86B496B98277}" type="presParOf" srcId="{AC775D5B-9ABB-4EAA-8B93-CD33F4912D90}" destId="{6B3D7952-5592-457E-8D3C-DEABE723E7D7}" srcOrd="13" destOrd="0" presId="urn:microsoft.com/office/officeart/2005/8/layout/chevron1"/>
    <dgm:cxn modelId="{31958DDC-A053-4041-91D9-324A9659FC18}" type="presParOf" srcId="{AC775D5B-9ABB-4EAA-8B93-CD33F4912D90}" destId="{AAEABA2F-4F16-4EAA-9B09-2E2C836F5290}" srcOrd="14" destOrd="0" presId="urn:microsoft.com/office/officeart/2005/8/layout/chevron1"/>
    <dgm:cxn modelId="{E7C958B1-84C6-4FFB-A595-F42822FCDE92}" type="presParOf" srcId="{AC775D5B-9ABB-4EAA-8B93-CD33F4912D90}" destId="{148B41BD-7888-4751-9DC4-7A79B03CE0F1}" srcOrd="15" destOrd="0" presId="urn:microsoft.com/office/officeart/2005/8/layout/chevron1"/>
    <dgm:cxn modelId="{7CA1737B-015A-4660-9411-7535FFE94285}" type="presParOf" srcId="{AC775D5B-9ABB-4EAA-8B93-CD33F4912D90}" destId="{5D35AF83-2B1E-42EC-8F5B-6B943BBB307C}" srcOrd="16" destOrd="0" presId="urn:microsoft.com/office/officeart/2005/8/layout/chevron1"/>
    <dgm:cxn modelId="{69EFFFB0-695A-4737-87B3-D7364610AB3C}" type="presParOf" srcId="{AC775D5B-9ABB-4EAA-8B93-CD33F4912D90}" destId="{4D8B9823-4F0B-4C54-A068-41D09913A50B}" srcOrd="17" destOrd="0" presId="urn:microsoft.com/office/officeart/2005/8/layout/chevron1"/>
    <dgm:cxn modelId="{5A676D9B-C934-4DED-A79E-942D074F8663}" type="presParOf" srcId="{AC775D5B-9ABB-4EAA-8B93-CD33F4912D90}" destId="{8EF574EB-424A-4073-A856-672FDDD8F5D7}" srcOrd="18" destOrd="0" presId="urn:microsoft.com/office/officeart/2005/8/layout/chevron1"/>
    <dgm:cxn modelId="{738B89CC-70EA-4F9A-900F-F30458B6BA07}" type="presParOf" srcId="{AC775D5B-9ABB-4EAA-8B93-CD33F4912D90}" destId="{C98194F8-9DD8-4861-A215-A6EB3C00DE27}" srcOrd="19" destOrd="0" presId="urn:microsoft.com/office/officeart/2005/8/layout/chevron1"/>
    <dgm:cxn modelId="{A51817EE-E228-450A-8D65-58EE9E787355}" type="presParOf" srcId="{AC775D5B-9ABB-4EAA-8B93-CD33F4912D90}" destId="{39C8ECF4-431B-4655-B825-D28C2145D216}" srcOrd="20" destOrd="0" presId="urn:microsoft.com/office/officeart/2005/8/layout/chevron1"/>
    <dgm:cxn modelId="{B550B299-6676-4A90-B5F7-AD9E3D80F201}" type="presParOf" srcId="{AC775D5B-9ABB-4EAA-8B93-CD33F4912D90}" destId="{70CB686A-BF23-4060-905A-6AB4F028F0D5}" srcOrd="21" destOrd="0" presId="urn:microsoft.com/office/officeart/2005/8/layout/chevron1"/>
    <dgm:cxn modelId="{2819ED25-35A1-49AB-8FFB-D034E9F66CB4}" type="presParOf" srcId="{AC775D5B-9ABB-4EAA-8B93-CD33F4912D90}" destId="{A780FD6C-9E64-47FA-AA8C-DA3CC7710160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1D3EE1-2491-45D3-BF95-5C5AC98D703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C2F5D069-6FD5-4BBA-9457-8522784EF034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Jul</a:t>
          </a:r>
        </a:p>
      </dgm:t>
    </dgm:pt>
    <dgm:pt modelId="{9976964C-073A-4BE9-B3E2-08E08F805D4B}" type="parTrans" cxnId="{4A55FC27-1565-43EC-9771-605A590D9C9D}">
      <dgm:prSet/>
      <dgm:spPr/>
      <dgm:t>
        <a:bodyPr/>
        <a:lstStyle/>
        <a:p>
          <a:endParaRPr lang="en-US"/>
        </a:p>
      </dgm:t>
    </dgm:pt>
    <dgm:pt modelId="{40BF9976-8CF7-4B78-BA3F-C4B4101BD42B}" type="sibTrans" cxnId="{4A55FC27-1565-43EC-9771-605A590D9C9D}">
      <dgm:prSet/>
      <dgm:spPr/>
      <dgm:t>
        <a:bodyPr/>
        <a:lstStyle/>
        <a:p>
          <a:endParaRPr lang="en-US"/>
        </a:p>
      </dgm:t>
    </dgm:pt>
    <dgm:pt modelId="{ADF3D585-A141-42CC-BC2E-9056626744A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Aug</a:t>
          </a:r>
        </a:p>
      </dgm:t>
    </dgm:pt>
    <dgm:pt modelId="{6F8DCB1A-E4AA-45B2-A956-29A678A0386E}" type="parTrans" cxnId="{081CAF5B-4479-4EDB-A145-EE09538C61FB}">
      <dgm:prSet/>
      <dgm:spPr/>
      <dgm:t>
        <a:bodyPr/>
        <a:lstStyle/>
        <a:p>
          <a:endParaRPr lang="en-US"/>
        </a:p>
      </dgm:t>
    </dgm:pt>
    <dgm:pt modelId="{39B0D17E-9706-4B8F-A88F-CDF61CDC7DEB}" type="sibTrans" cxnId="{081CAF5B-4479-4EDB-A145-EE09538C61FB}">
      <dgm:prSet/>
      <dgm:spPr/>
      <dgm:t>
        <a:bodyPr/>
        <a:lstStyle/>
        <a:p>
          <a:endParaRPr lang="en-US"/>
        </a:p>
      </dgm:t>
    </dgm:pt>
    <dgm:pt modelId="{A6448E9D-E33F-48D0-8CAE-94B11FA1516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Sep</a:t>
          </a:r>
        </a:p>
      </dgm:t>
    </dgm:pt>
    <dgm:pt modelId="{B91645B8-F177-4BF8-A5FA-B802DF35FE42}" type="parTrans" cxnId="{344D308D-DAF6-40F2-8C1B-9A36A18C2321}">
      <dgm:prSet/>
      <dgm:spPr/>
      <dgm:t>
        <a:bodyPr/>
        <a:lstStyle/>
        <a:p>
          <a:endParaRPr lang="en-US"/>
        </a:p>
      </dgm:t>
    </dgm:pt>
    <dgm:pt modelId="{CD0DE098-212F-4828-B11E-8E069DDF5AD6}" type="sibTrans" cxnId="{344D308D-DAF6-40F2-8C1B-9A36A18C2321}">
      <dgm:prSet/>
      <dgm:spPr/>
      <dgm:t>
        <a:bodyPr/>
        <a:lstStyle/>
        <a:p>
          <a:endParaRPr lang="en-US"/>
        </a:p>
      </dgm:t>
    </dgm:pt>
    <dgm:pt modelId="{019AC400-060D-4D83-BAF3-5DA2B9AF2D6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Oct</a:t>
          </a:r>
        </a:p>
      </dgm:t>
    </dgm:pt>
    <dgm:pt modelId="{DC3114C4-64DA-4EAF-B0C3-4FC297F884EB}" type="parTrans" cxnId="{B722C3A9-C795-4AB7-A233-B424B2B47C81}">
      <dgm:prSet/>
      <dgm:spPr/>
      <dgm:t>
        <a:bodyPr/>
        <a:lstStyle/>
        <a:p>
          <a:endParaRPr lang="en-US"/>
        </a:p>
      </dgm:t>
    </dgm:pt>
    <dgm:pt modelId="{2B481CF6-FD1B-4775-AEC2-21103757506B}" type="sibTrans" cxnId="{B722C3A9-C795-4AB7-A233-B424B2B47C81}">
      <dgm:prSet/>
      <dgm:spPr/>
      <dgm:t>
        <a:bodyPr/>
        <a:lstStyle/>
        <a:p>
          <a:endParaRPr lang="en-US"/>
        </a:p>
      </dgm:t>
    </dgm:pt>
    <dgm:pt modelId="{513605DA-7B53-4C2D-8DBB-57FC1E0445E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Nov</a:t>
          </a:r>
        </a:p>
      </dgm:t>
    </dgm:pt>
    <dgm:pt modelId="{36C129EC-C478-4AA0-90CB-6EAD561AB076}" type="parTrans" cxnId="{390B492F-C9C5-4070-98AD-0044486EF2C1}">
      <dgm:prSet/>
      <dgm:spPr/>
      <dgm:t>
        <a:bodyPr/>
        <a:lstStyle/>
        <a:p>
          <a:endParaRPr lang="en-US"/>
        </a:p>
      </dgm:t>
    </dgm:pt>
    <dgm:pt modelId="{4DF69CFE-BA0A-45EE-86E7-441A23B3DE6A}" type="sibTrans" cxnId="{390B492F-C9C5-4070-98AD-0044486EF2C1}">
      <dgm:prSet/>
      <dgm:spPr/>
      <dgm:t>
        <a:bodyPr/>
        <a:lstStyle/>
        <a:p>
          <a:endParaRPr lang="en-US"/>
        </a:p>
      </dgm:t>
    </dgm:pt>
    <dgm:pt modelId="{24A38769-1571-4C3C-ADB4-736684764814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Dec</a:t>
          </a:r>
        </a:p>
      </dgm:t>
    </dgm:pt>
    <dgm:pt modelId="{93B7E22B-86D4-4D62-A50E-949F2F4C1FF7}" type="parTrans" cxnId="{8A8676E9-DCA9-44C9-88BA-B5007FECC4D9}">
      <dgm:prSet/>
      <dgm:spPr/>
      <dgm:t>
        <a:bodyPr/>
        <a:lstStyle/>
        <a:p>
          <a:endParaRPr lang="en-US"/>
        </a:p>
      </dgm:t>
    </dgm:pt>
    <dgm:pt modelId="{F6FAEFA3-C64D-4139-B452-2BF122B359B6}" type="sibTrans" cxnId="{8A8676E9-DCA9-44C9-88BA-B5007FECC4D9}">
      <dgm:prSet/>
      <dgm:spPr/>
      <dgm:t>
        <a:bodyPr/>
        <a:lstStyle/>
        <a:p>
          <a:endParaRPr lang="en-US"/>
        </a:p>
      </dgm:t>
    </dgm:pt>
    <dgm:pt modelId="{6B30D5D2-24CF-4A0F-9E6F-C5F5BF107D3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Jun</a:t>
          </a:r>
        </a:p>
      </dgm:t>
    </dgm:pt>
    <dgm:pt modelId="{33E3DF2E-578B-4BDD-82A6-D6D9DF362DF1}" type="sibTrans" cxnId="{67D637A0-8025-429E-BED3-D9613F6042CA}">
      <dgm:prSet/>
      <dgm:spPr/>
      <dgm:t>
        <a:bodyPr/>
        <a:lstStyle/>
        <a:p>
          <a:endParaRPr lang="en-US"/>
        </a:p>
      </dgm:t>
    </dgm:pt>
    <dgm:pt modelId="{A6F6DACD-9BD9-47FA-B230-B8989FE7B8DE}" type="parTrans" cxnId="{67D637A0-8025-429E-BED3-D9613F6042CA}">
      <dgm:prSet/>
      <dgm:spPr/>
      <dgm:t>
        <a:bodyPr/>
        <a:lstStyle/>
        <a:p>
          <a:endParaRPr lang="en-US"/>
        </a:p>
      </dgm:t>
    </dgm:pt>
    <dgm:pt modelId="{CA0E197B-535A-4FC0-8AC7-56EB74BA8E7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May</a:t>
          </a:r>
        </a:p>
      </dgm:t>
    </dgm:pt>
    <dgm:pt modelId="{F969E241-5604-4B44-B8F7-D744AB5C5CE0}" type="sibTrans" cxnId="{0C2C3B7E-2C59-49C0-B501-8CF0F4DF6671}">
      <dgm:prSet/>
      <dgm:spPr/>
      <dgm:t>
        <a:bodyPr/>
        <a:lstStyle/>
        <a:p>
          <a:endParaRPr lang="en-US"/>
        </a:p>
      </dgm:t>
    </dgm:pt>
    <dgm:pt modelId="{10F1651E-8926-4C34-BF5C-C91B5970F8E1}" type="parTrans" cxnId="{0C2C3B7E-2C59-49C0-B501-8CF0F4DF6671}">
      <dgm:prSet/>
      <dgm:spPr/>
      <dgm:t>
        <a:bodyPr/>
        <a:lstStyle/>
        <a:p>
          <a:endParaRPr lang="en-US"/>
        </a:p>
      </dgm:t>
    </dgm:pt>
    <dgm:pt modelId="{757301D5-2078-4A0E-ADFA-56783714752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Apr</a:t>
          </a:r>
        </a:p>
      </dgm:t>
    </dgm:pt>
    <dgm:pt modelId="{F9D8964C-A3BB-43BB-B40C-50BDC8CE97B8}" type="sibTrans" cxnId="{1DE07AE0-42A6-4401-8290-DEF1B521E2D4}">
      <dgm:prSet/>
      <dgm:spPr/>
      <dgm:t>
        <a:bodyPr/>
        <a:lstStyle/>
        <a:p>
          <a:endParaRPr lang="en-US"/>
        </a:p>
      </dgm:t>
    </dgm:pt>
    <dgm:pt modelId="{2D1B292C-541E-4105-918C-D070313CB7AF}" type="parTrans" cxnId="{1DE07AE0-42A6-4401-8290-DEF1B521E2D4}">
      <dgm:prSet/>
      <dgm:spPr/>
      <dgm:t>
        <a:bodyPr/>
        <a:lstStyle/>
        <a:p>
          <a:endParaRPr lang="en-US"/>
        </a:p>
      </dgm:t>
    </dgm:pt>
    <dgm:pt modelId="{79DCFDDB-B1C1-47AA-8DA7-AD4C91561AA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Mar</a:t>
          </a:r>
        </a:p>
      </dgm:t>
    </dgm:pt>
    <dgm:pt modelId="{E44CEC57-0263-47FA-80CD-52F3171DEF6D}" type="sibTrans" cxnId="{9DF24E31-BE41-40EC-9652-C484A5C866FC}">
      <dgm:prSet/>
      <dgm:spPr/>
      <dgm:t>
        <a:bodyPr/>
        <a:lstStyle/>
        <a:p>
          <a:endParaRPr lang="en-US"/>
        </a:p>
      </dgm:t>
    </dgm:pt>
    <dgm:pt modelId="{EB66AEDD-0863-4A41-90DE-0072BEE9CDD9}" type="parTrans" cxnId="{9DF24E31-BE41-40EC-9652-C484A5C866FC}">
      <dgm:prSet/>
      <dgm:spPr/>
      <dgm:t>
        <a:bodyPr/>
        <a:lstStyle/>
        <a:p>
          <a:endParaRPr lang="en-US"/>
        </a:p>
      </dgm:t>
    </dgm:pt>
    <dgm:pt modelId="{645E3135-2225-44CF-BED4-EA852818DDE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Feb</a:t>
          </a:r>
        </a:p>
      </dgm:t>
    </dgm:pt>
    <dgm:pt modelId="{9490BB9C-67BB-4E7A-AA7D-E15C71C54200}" type="sibTrans" cxnId="{6B98DFA7-704F-423C-A753-3A1EB386E379}">
      <dgm:prSet/>
      <dgm:spPr/>
      <dgm:t>
        <a:bodyPr/>
        <a:lstStyle/>
        <a:p>
          <a:endParaRPr lang="en-US"/>
        </a:p>
      </dgm:t>
    </dgm:pt>
    <dgm:pt modelId="{E761E8C8-28F6-4D58-AA25-D154CF8B3792}" type="parTrans" cxnId="{6B98DFA7-704F-423C-A753-3A1EB386E379}">
      <dgm:prSet/>
      <dgm:spPr/>
      <dgm:t>
        <a:bodyPr/>
        <a:lstStyle/>
        <a:p>
          <a:endParaRPr lang="en-US"/>
        </a:p>
      </dgm:t>
    </dgm:pt>
    <dgm:pt modelId="{FC958ADB-0FFB-4678-97A2-C858A12923D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Jan</a:t>
          </a:r>
        </a:p>
      </dgm:t>
    </dgm:pt>
    <dgm:pt modelId="{C4DD36A3-78B6-4F1E-A114-9DCCEDA0DB3A}" type="sibTrans" cxnId="{88997605-172A-4174-BCC9-9770FDB3037C}">
      <dgm:prSet/>
      <dgm:spPr/>
      <dgm:t>
        <a:bodyPr/>
        <a:lstStyle/>
        <a:p>
          <a:endParaRPr lang="en-US"/>
        </a:p>
      </dgm:t>
    </dgm:pt>
    <dgm:pt modelId="{1925D6EE-9C23-4A4A-A72D-04C20545AD68}" type="parTrans" cxnId="{88997605-172A-4174-BCC9-9770FDB3037C}">
      <dgm:prSet/>
      <dgm:spPr/>
      <dgm:t>
        <a:bodyPr/>
        <a:lstStyle/>
        <a:p>
          <a:endParaRPr lang="en-US"/>
        </a:p>
      </dgm:t>
    </dgm:pt>
    <dgm:pt modelId="{AC775D5B-9ABB-4EAA-8B93-CD33F4912D90}" type="pres">
      <dgm:prSet presAssocID="{DB1D3EE1-2491-45D3-BF95-5C5AC98D703B}" presName="Name0" presStyleCnt="0">
        <dgm:presLayoutVars>
          <dgm:dir/>
          <dgm:animLvl val="lvl"/>
          <dgm:resizeHandles val="exact"/>
        </dgm:presLayoutVars>
      </dgm:prSet>
      <dgm:spPr/>
    </dgm:pt>
    <dgm:pt modelId="{0BB80EE0-5F06-4FB9-AC67-B38172DF2DA4}" type="pres">
      <dgm:prSet presAssocID="{FC958ADB-0FFB-4678-97A2-C858A12923D6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FD5EEABC-10EC-4924-8004-9BB094357443}" type="pres">
      <dgm:prSet presAssocID="{C4DD36A3-78B6-4F1E-A114-9DCCEDA0DB3A}" presName="parTxOnlySpace" presStyleCnt="0"/>
      <dgm:spPr/>
    </dgm:pt>
    <dgm:pt modelId="{08508889-608F-42BF-BFCE-1BAC465F3B8D}" type="pres">
      <dgm:prSet presAssocID="{645E3135-2225-44CF-BED4-EA852818DDE7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4CA6FA6D-D489-489A-B43D-D76B8216D429}" type="pres">
      <dgm:prSet presAssocID="{9490BB9C-67BB-4E7A-AA7D-E15C71C54200}" presName="parTxOnlySpace" presStyleCnt="0"/>
      <dgm:spPr/>
    </dgm:pt>
    <dgm:pt modelId="{6955E34A-4192-4100-9918-2D5EC86FC5FB}" type="pres">
      <dgm:prSet presAssocID="{79DCFDDB-B1C1-47AA-8DA7-AD4C91561AA0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1BE7A0BA-393A-4DB5-B4FB-61F869E68E18}" type="pres">
      <dgm:prSet presAssocID="{E44CEC57-0263-47FA-80CD-52F3171DEF6D}" presName="parTxOnlySpace" presStyleCnt="0"/>
      <dgm:spPr/>
    </dgm:pt>
    <dgm:pt modelId="{E5EA7C5C-87F2-495D-AC54-24CB40897B76}" type="pres">
      <dgm:prSet presAssocID="{757301D5-2078-4A0E-ADFA-567837147526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46722D95-CCF9-4AC1-864F-4DD054DDB2B5}" type="pres">
      <dgm:prSet presAssocID="{F9D8964C-A3BB-43BB-B40C-50BDC8CE97B8}" presName="parTxOnlySpace" presStyleCnt="0"/>
      <dgm:spPr/>
    </dgm:pt>
    <dgm:pt modelId="{BEB79564-C29A-4C91-A4D3-436BD8386224}" type="pres">
      <dgm:prSet presAssocID="{CA0E197B-535A-4FC0-8AC7-56EB74BA8E76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4A5C3315-35F8-4F80-892E-233DD5F01D74}" type="pres">
      <dgm:prSet presAssocID="{F969E241-5604-4B44-B8F7-D744AB5C5CE0}" presName="parTxOnlySpace" presStyleCnt="0"/>
      <dgm:spPr/>
    </dgm:pt>
    <dgm:pt modelId="{923F10D3-FD64-49E6-A49F-99ED1D3EAF91}" type="pres">
      <dgm:prSet presAssocID="{6B30D5D2-24CF-4A0F-9E6F-C5F5BF107D32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98B5ADF1-D879-434D-AE5D-506FDF5A6280}" type="pres">
      <dgm:prSet presAssocID="{33E3DF2E-578B-4BDD-82A6-D6D9DF362DF1}" presName="parTxOnlySpace" presStyleCnt="0"/>
      <dgm:spPr/>
    </dgm:pt>
    <dgm:pt modelId="{8891C939-319F-4412-8451-19CF5AC17FA5}" type="pres">
      <dgm:prSet presAssocID="{C2F5D069-6FD5-4BBA-9457-8522784EF034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6B3D7952-5592-457E-8D3C-DEABE723E7D7}" type="pres">
      <dgm:prSet presAssocID="{40BF9976-8CF7-4B78-BA3F-C4B4101BD42B}" presName="parTxOnlySpace" presStyleCnt="0"/>
      <dgm:spPr/>
    </dgm:pt>
    <dgm:pt modelId="{AAEABA2F-4F16-4EAA-9B09-2E2C836F5290}" type="pres">
      <dgm:prSet presAssocID="{ADF3D585-A141-42CC-BC2E-9056626744A7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</dgm:pt>
    <dgm:pt modelId="{148B41BD-7888-4751-9DC4-7A79B03CE0F1}" type="pres">
      <dgm:prSet presAssocID="{39B0D17E-9706-4B8F-A88F-CDF61CDC7DEB}" presName="parTxOnlySpace" presStyleCnt="0"/>
      <dgm:spPr/>
    </dgm:pt>
    <dgm:pt modelId="{5D35AF83-2B1E-42EC-8F5B-6B943BBB307C}" type="pres">
      <dgm:prSet presAssocID="{A6448E9D-E33F-48D0-8CAE-94B11FA15168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4D8B9823-4F0B-4C54-A068-41D09913A50B}" type="pres">
      <dgm:prSet presAssocID="{CD0DE098-212F-4828-B11E-8E069DDF5AD6}" presName="parTxOnlySpace" presStyleCnt="0"/>
      <dgm:spPr/>
    </dgm:pt>
    <dgm:pt modelId="{8EF574EB-424A-4073-A856-672FDDD8F5D7}" type="pres">
      <dgm:prSet presAssocID="{019AC400-060D-4D83-BAF3-5DA2B9AF2D6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98194F8-9DD8-4861-A215-A6EB3C00DE27}" type="pres">
      <dgm:prSet presAssocID="{2B481CF6-FD1B-4775-AEC2-21103757506B}" presName="parTxOnlySpace" presStyleCnt="0"/>
      <dgm:spPr/>
    </dgm:pt>
    <dgm:pt modelId="{39C8ECF4-431B-4655-B825-D28C2145D216}" type="pres">
      <dgm:prSet presAssocID="{513605DA-7B53-4C2D-8DBB-57FC1E0445EE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70CB686A-BF23-4060-905A-6AB4F028F0D5}" type="pres">
      <dgm:prSet presAssocID="{4DF69CFE-BA0A-45EE-86E7-441A23B3DE6A}" presName="parTxOnlySpace" presStyleCnt="0"/>
      <dgm:spPr/>
    </dgm:pt>
    <dgm:pt modelId="{A780FD6C-9E64-47FA-AA8C-DA3CC7710160}" type="pres">
      <dgm:prSet presAssocID="{24A38769-1571-4C3C-ADB4-73668476481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88997605-172A-4174-BCC9-9770FDB3037C}" srcId="{DB1D3EE1-2491-45D3-BF95-5C5AC98D703B}" destId="{FC958ADB-0FFB-4678-97A2-C858A12923D6}" srcOrd="0" destOrd="0" parTransId="{1925D6EE-9C23-4A4A-A72D-04C20545AD68}" sibTransId="{C4DD36A3-78B6-4F1E-A114-9DCCEDA0DB3A}"/>
    <dgm:cxn modelId="{4A55FC27-1565-43EC-9771-605A590D9C9D}" srcId="{DB1D3EE1-2491-45D3-BF95-5C5AC98D703B}" destId="{C2F5D069-6FD5-4BBA-9457-8522784EF034}" srcOrd="6" destOrd="0" parTransId="{9976964C-073A-4BE9-B3E2-08E08F805D4B}" sibTransId="{40BF9976-8CF7-4B78-BA3F-C4B4101BD42B}"/>
    <dgm:cxn modelId="{03C49B29-CB9C-479D-9602-C6355A29E009}" type="presOf" srcId="{A6448E9D-E33F-48D0-8CAE-94B11FA15168}" destId="{5D35AF83-2B1E-42EC-8F5B-6B943BBB307C}" srcOrd="0" destOrd="0" presId="urn:microsoft.com/office/officeart/2005/8/layout/chevron1"/>
    <dgm:cxn modelId="{62E11B2D-8874-458C-B90D-D517759A8239}" type="presOf" srcId="{FC958ADB-0FFB-4678-97A2-C858A12923D6}" destId="{0BB80EE0-5F06-4FB9-AC67-B38172DF2DA4}" srcOrd="0" destOrd="0" presId="urn:microsoft.com/office/officeart/2005/8/layout/chevron1"/>
    <dgm:cxn modelId="{D36D022F-BFAE-42E8-BE1B-6F37FEDD337D}" type="presOf" srcId="{019AC400-060D-4D83-BAF3-5DA2B9AF2D62}" destId="{8EF574EB-424A-4073-A856-672FDDD8F5D7}" srcOrd="0" destOrd="0" presId="urn:microsoft.com/office/officeart/2005/8/layout/chevron1"/>
    <dgm:cxn modelId="{390B492F-C9C5-4070-98AD-0044486EF2C1}" srcId="{DB1D3EE1-2491-45D3-BF95-5C5AC98D703B}" destId="{513605DA-7B53-4C2D-8DBB-57FC1E0445EE}" srcOrd="10" destOrd="0" parTransId="{36C129EC-C478-4AA0-90CB-6EAD561AB076}" sibTransId="{4DF69CFE-BA0A-45EE-86E7-441A23B3DE6A}"/>
    <dgm:cxn modelId="{9DF24E31-BE41-40EC-9652-C484A5C866FC}" srcId="{DB1D3EE1-2491-45D3-BF95-5C5AC98D703B}" destId="{79DCFDDB-B1C1-47AA-8DA7-AD4C91561AA0}" srcOrd="2" destOrd="0" parTransId="{EB66AEDD-0863-4A41-90DE-0072BEE9CDD9}" sibTransId="{E44CEC57-0263-47FA-80CD-52F3171DEF6D}"/>
    <dgm:cxn modelId="{DB41E13B-41C7-4061-9C12-CBBD1C369716}" type="presOf" srcId="{645E3135-2225-44CF-BED4-EA852818DDE7}" destId="{08508889-608F-42BF-BFCE-1BAC465F3B8D}" srcOrd="0" destOrd="0" presId="urn:microsoft.com/office/officeart/2005/8/layout/chevron1"/>
    <dgm:cxn modelId="{081CAF5B-4479-4EDB-A145-EE09538C61FB}" srcId="{DB1D3EE1-2491-45D3-BF95-5C5AC98D703B}" destId="{ADF3D585-A141-42CC-BC2E-9056626744A7}" srcOrd="7" destOrd="0" parTransId="{6F8DCB1A-E4AA-45B2-A956-29A678A0386E}" sibTransId="{39B0D17E-9706-4B8F-A88F-CDF61CDC7DEB}"/>
    <dgm:cxn modelId="{1948895E-DDA2-4506-8304-B13BC60028D0}" type="presOf" srcId="{79DCFDDB-B1C1-47AA-8DA7-AD4C91561AA0}" destId="{6955E34A-4192-4100-9918-2D5EC86FC5FB}" srcOrd="0" destOrd="0" presId="urn:microsoft.com/office/officeart/2005/8/layout/chevron1"/>
    <dgm:cxn modelId="{E941E068-5C5A-4E7B-9ED6-D1CAAB7ED0EC}" type="presOf" srcId="{24A38769-1571-4C3C-ADB4-736684764814}" destId="{A780FD6C-9E64-47FA-AA8C-DA3CC7710160}" srcOrd="0" destOrd="0" presId="urn:microsoft.com/office/officeart/2005/8/layout/chevron1"/>
    <dgm:cxn modelId="{D4B1FD7B-5BB2-43F1-A9FD-55259332C6F8}" type="presOf" srcId="{ADF3D585-A141-42CC-BC2E-9056626744A7}" destId="{AAEABA2F-4F16-4EAA-9B09-2E2C836F5290}" srcOrd="0" destOrd="0" presId="urn:microsoft.com/office/officeart/2005/8/layout/chevron1"/>
    <dgm:cxn modelId="{0C2C3B7E-2C59-49C0-B501-8CF0F4DF6671}" srcId="{DB1D3EE1-2491-45D3-BF95-5C5AC98D703B}" destId="{CA0E197B-535A-4FC0-8AC7-56EB74BA8E76}" srcOrd="4" destOrd="0" parTransId="{10F1651E-8926-4C34-BF5C-C91B5970F8E1}" sibTransId="{F969E241-5604-4B44-B8F7-D744AB5C5CE0}"/>
    <dgm:cxn modelId="{344D308D-DAF6-40F2-8C1B-9A36A18C2321}" srcId="{DB1D3EE1-2491-45D3-BF95-5C5AC98D703B}" destId="{A6448E9D-E33F-48D0-8CAE-94B11FA15168}" srcOrd="8" destOrd="0" parTransId="{B91645B8-F177-4BF8-A5FA-B802DF35FE42}" sibTransId="{CD0DE098-212F-4828-B11E-8E069DDF5AD6}"/>
    <dgm:cxn modelId="{67D637A0-8025-429E-BED3-D9613F6042CA}" srcId="{DB1D3EE1-2491-45D3-BF95-5C5AC98D703B}" destId="{6B30D5D2-24CF-4A0F-9E6F-C5F5BF107D32}" srcOrd="5" destOrd="0" parTransId="{A6F6DACD-9BD9-47FA-B230-B8989FE7B8DE}" sibTransId="{33E3DF2E-578B-4BDD-82A6-D6D9DF362DF1}"/>
    <dgm:cxn modelId="{328E3CA6-BAB1-4836-8C62-37C200F84986}" type="presOf" srcId="{513605DA-7B53-4C2D-8DBB-57FC1E0445EE}" destId="{39C8ECF4-431B-4655-B825-D28C2145D216}" srcOrd="0" destOrd="0" presId="urn:microsoft.com/office/officeart/2005/8/layout/chevron1"/>
    <dgm:cxn modelId="{6B98DFA7-704F-423C-A753-3A1EB386E379}" srcId="{DB1D3EE1-2491-45D3-BF95-5C5AC98D703B}" destId="{645E3135-2225-44CF-BED4-EA852818DDE7}" srcOrd="1" destOrd="0" parTransId="{E761E8C8-28F6-4D58-AA25-D154CF8B3792}" sibTransId="{9490BB9C-67BB-4E7A-AA7D-E15C71C54200}"/>
    <dgm:cxn modelId="{B722C3A9-C795-4AB7-A233-B424B2B47C81}" srcId="{DB1D3EE1-2491-45D3-BF95-5C5AC98D703B}" destId="{019AC400-060D-4D83-BAF3-5DA2B9AF2D62}" srcOrd="9" destOrd="0" parTransId="{DC3114C4-64DA-4EAF-B0C3-4FC297F884EB}" sibTransId="{2B481CF6-FD1B-4775-AEC2-21103757506B}"/>
    <dgm:cxn modelId="{485F21AB-DC4B-4814-9314-6118B450D281}" type="presOf" srcId="{C2F5D069-6FD5-4BBA-9457-8522784EF034}" destId="{8891C939-319F-4412-8451-19CF5AC17FA5}" srcOrd="0" destOrd="0" presId="urn:microsoft.com/office/officeart/2005/8/layout/chevron1"/>
    <dgm:cxn modelId="{BD234DB5-1B83-497F-AD73-8A91116C91E6}" type="presOf" srcId="{CA0E197B-535A-4FC0-8AC7-56EB74BA8E76}" destId="{BEB79564-C29A-4C91-A4D3-436BD8386224}" srcOrd="0" destOrd="0" presId="urn:microsoft.com/office/officeart/2005/8/layout/chevron1"/>
    <dgm:cxn modelId="{27A6DEDC-50AF-4533-AE82-74F76AC8E4D4}" type="presOf" srcId="{757301D5-2078-4A0E-ADFA-567837147526}" destId="{E5EA7C5C-87F2-495D-AC54-24CB40897B76}" srcOrd="0" destOrd="0" presId="urn:microsoft.com/office/officeart/2005/8/layout/chevron1"/>
    <dgm:cxn modelId="{1DE07AE0-42A6-4401-8290-DEF1B521E2D4}" srcId="{DB1D3EE1-2491-45D3-BF95-5C5AC98D703B}" destId="{757301D5-2078-4A0E-ADFA-567837147526}" srcOrd="3" destOrd="0" parTransId="{2D1B292C-541E-4105-918C-D070313CB7AF}" sibTransId="{F9D8964C-A3BB-43BB-B40C-50BDC8CE97B8}"/>
    <dgm:cxn modelId="{2963ECE8-CF70-44D5-BD08-090E6F2074BE}" type="presOf" srcId="{DB1D3EE1-2491-45D3-BF95-5C5AC98D703B}" destId="{AC775D5B-9ABB-4EAA-8B93-CD33F4912D90}" srcOrd="0" destOrd="0" presId="urn:microsoft.com/office/officeart/2005/8/layout/chevron1"/>
    <dgm:cxn modelId="{8A8676E9-DCA9-44C9-88BA-B5007FECC4D9}" srcId="{DB1D3EE1-2491-45D3-BF95-5C5AC98D703B}" destId="{24A38769-1571-4C3C-ADB4-736684764814}" srcOrd="11" destOrd="0" parTransId="{93B7E22B-86D4-4D62-A50E-949F2F4C1FF7}" sibTransId="{F6FAEFA3-C64D-4139-B452-2BF122B359B6}"/>
    <dgm:cxn modelId="{937FCBF3-DC18-40C5-BFD1-DBA01214CCD0}" type="presOf" srcId="{6B30D5D2-24CF-4A0F-9E6F-C5F5BF107D32}" destId="{923F10D3-FD64-49E6-A49F-99ED1D3EAF91}" srcOrd="0" destOrd="0" presId="urn:microsoft.com/office/officeart/2005/8/layout/chevron1"/>
    <dgm:cxn modelId="{D55D75D0-2698-4E15-AEBB-F0E4CDA92D61}" type="presParOf" srcId="{AC775D5B-9ABB-4EAA-8B93-CD33F4912D90}" destId="{0BB80EE0-5F06-4FB9-AC67-B38172DF2DA4}" srcOrd="0" destOrd="0" presId="urn:microsoft.com/office/officeart/2005/8/layout/chevron1"/>
    <dgm:cxn modelId="{C5EADE34-3AF6-4AB1-8384-D37D6D0D51EB}" type="presParOf" srcId="{AC775D5B-9ABB-4EAA-8B93-CD33F4912D90}" destId="{FD5EEABC-10EC-4924-8004-9BB094357443}" srcOrd="1" destOrd="0" presId="urn:microsoft.com/office/officeart/2005/8/layout/chevron1"/>
    <dgm:cxn modelId="{EEA7DCA9-2DAF-49AD-AFE6-0152FC044F10}" type="presParOf" srcId="{AC775D5B-9ABB-4EAA-8B93-CD33F4912D90}" destId="{08508889-608F-42BF-BFCE-1BAC465F3B8D}" srcOrd="2" destOrd="0" presId="urn:microsoft.com/office/officeart/2005/8/layout/chevron1"/>
    <dgm:cxn modelId="{B419F583-89DF-4485-9F66-472B7A26AA76}" type="presParOf" srcId="{AC775D5B-9ABB-4EAA-8B93-CD33F4912D90}" destId="{4CA6FA6D-D489-489A-B43D-D76B8216D429}" srcOrd="3" destOrd="0" presId="urn:microsoft.com/office/officeart/2005/8/layout/chevron1"/>
    <dgm:cxn modelId="{2051670D-6B32-41F1-982D-C651B9FFBF46}" type="presParOf" srcId="{AC775D5B-9ABB-4EAA-8B93-CD33F4912D90}" destId="{6955E34A-4192-4100-9918-2D5EC86FC5FB}" srcOrd="4" destOrd="0" presId="urn:microsoft.com/office/officeart/2005/8/layout/chevron1"/>
    <dgm:cxn modelId="{5822A14D-92A9-4626-8A8C-8BDE3A0CF3AF}" type="presParOf" srcId="{AC775D5B-9ABB-4EAA-8B93-CD33F4912D90}" destId="{1BE7A0BA-393A-4DB5-B4FB-61F869E68E18}" srcOrd="5" destOrd="0" presId="urn:microsoft.com/office/officeart/2005/8/layout/chevron1"/>
    <dgm:cxn modelId="{24A43DA5-164A-469C-A7FB-EF5D0D9A22FC}" type="presParOf" srcId="{AC775D5B-9ABB-4EAA-8B93-CD33F4912D90}" destId="{E5EA7C5C-87F2-495D-AC54-24CB40897B76}" srcOrd="6" destOrd="0" presId="urn:microsoft.com/office/officeart/2005/8/layout/chevron1"/>
    <dgm:cxn modelId="{655BD07E-F50C-4842-B5FE-B7194CE9D2D1}" type="presParOf" srcId="{AC775D5B-9ABB-4EAA-8B93-CD33F4912D90}" destId="{46722D95-CCF9-4AC1-864F-4DD054DDB2B5}" srcOrd="7" destOrd="0" presId="urn:microsoft.com/office/officeart/2005/8/layout/chevron1"/>
    <dgm:cxn modelId="{E556902F-B58A-469D-BEC7-8CC50D857586}" type="presParOf" srcId="{AC775D5B-9ABB-4EAA-8B93-CD33F4912D90}" destId="{BEB79564-C29A-4C91-A4D3-436BD8386224}" srcOrd="8" destOrd="0" presId="urn:microsoft.com/office/officeart/2005/8/layout/chevron1"/>
    <dgm:cxn modelId="{7F45BB32-B05D-4D0B-8735-98D82AB33F67}" type="presParOf" srcId="{AC775D5B-9ABB-4EAA-8B93-CD33F4912D90}" destId="{4A5C3315-35F8-4F80-892E-233DD5F01D74}" srcOrd="9" destOrd="0" presId="urn:microsoft.com/office/officeart/2005/8/layout/chevron1"/>
    <dgm:cxn modelId="{BA0B1501-9C75-4CC1-B2E9-0C8E83EA27A0}" type="presParOf" srcId="{AC775D5B-9ABB-4EAA-8B93-CD33F4912D90}" destId="{923F10D3-FD64-49E6-A49F-99ED1D3EAF91}" srcOrd="10" destOrd="0" presId="urn:microsoft.com/office/officeart/2005/8/layout/chevron1"/>
    <dgm:cxn modelId="{C4930049-5E8D-457A-BC3F-03CDF12A0D66}" type="presParOf" srcId="{AC775D5B-9ABB-4EAA-8B93-CD33F4912D90}" destId="{98B5ADF1-D879-434D-AE5D-506FDF5A6280}" srcOrd="11" destOrd="0" presId="urn:microsoft.com/office/officeart/2005/8/layout/chevron1"/>
    <dgm:cxn modelId="{6DBFA055-E8EB-4BBD-AD26-24AAC9D8B4E6}" type="presParOf" srcId="{AC775D5B-9ABB-4EAA-8B93-CD33F4912D90}" destId="{8891C939-319F-4412-8451-19CF5AC17FA5}" srcOrd="12" destOrd="0" presId="urn:microsoft.com/office/officeart/2005/8/layout/chevron1"/>
    <dgm:cxn modelId="{999DBF9B-E53C-4B0D-97BC-86B496B98277}" type="presParOf" srcId="{AC775D5B-9ABB-4EAA-8B93-CD33F4912D90}" destId="{6B3D7952-5592-457E-8D3C-DEABE723E7D7}" srcOrd="13" destOrd="0" presId="urn:microsoft.com/office/officeart/2005/8/layout/chevron1"/>
    <dgm:cxn modelId="{31958DDC-A053-4041-91D9-324A9659FC18}" type="presParOf" srcId="{AC775D5B-9ABB-4EAA-8B93-CD33F4912D90}" destId="{AAEABA2F-4F16-4EAA-9B09-2E2C836F5290}" srcOrd="14" destOrd="0" presId="urn:microsoft.com/office/officeart/2005/8/layout/chevron1"/>
    <dgm:cxn modelId="{E7C958B1-84C6-4FFB-A595-F42822FCDE92}" type="presParOf" srcId="{AC775D5B-9ABB-4EAA-8B93-CD33F4912D90}" destId="{148B41BD-7888-4751-9DC4-7A79B03CE0F1}" srcOrd="15" destOrd="0" presId="urn:microsoft.com/office/officeart/2005/8/layout/chevron1"/>
    <dgm:cxn modelId="{7CA1737B-015A-4660-9411-7535FFE94285}" type="presParOf" srcId="{AC775D5B-9ABB-4EAA-8B93-CD33F4912D90}" destId="{5D35AF83-2B1E-42EC-8F5B-6B943BBB307C}" srcOrd="16" destOrd="0" presId="urn:microsoft.com/office/officeart/2005/8/layout/chevron1"/>
    <dgm:cxn modelId="{69EFFFB0-695A-4737-87B3-D7364610AB3C}" type="presParOf" srcId="{AC775D5B-9ABB-4EAA-8B93-CD33F4912D90}" destId="{4D8B9823-4F0B-4C54-A068-41D09913A50B}" srcOrd="17" destOrd="0" presId="urn:microsoft.com/office/officeart/2005/8/layout/chevron1"/>
    <dgm:cxn modelId="{5A676D9B-C934-4DED-A79E-942D074F8663}" type="presParOf" srcId="{AC775D5B-9ABB-4EAA-8B93-CD33F4912D90}" destId="{8EF574EB-424A-4073-A856-672FDDD8F5D7}" srcOrd="18" destOrd="0" presId="urn:microsoft.com/office/officeart/2005/8/layout/chevron1"/>
    <dgm:cxn modelId="{738B89CC-70EA-4F9A-900F-F30458B6BA07}" type="presParOf" srcId="{AC775D5B-9ABB-4EAA-8B93-CD33F4912D90}" destId="{C98194F8-9DD8-4861-A215-A6EB3C00DE27}" srcOrd="19" destOrd="0" presId="urn:microsoft.com/office/officeart/2005/8/layout/chevron1"/>
    <dgm:cxn modelId="{A51817EE-E228-450A-8D65-58EE9E787355}" type="presParOf" srcId="{AC775D5B-9ABB-4EAA-8B93-CD33F4912D90}" destId="{39C8ECF4-431B-4655-B825-D28C2145D216}" srcOrd="20" destOrd="0" presId="urn:microsoft.com/office/officeart/2005/8/layout/chevron1"/>
    <dgm:cxn modelId="{B550B299-6676-4A90-B5F7-AD9E3D80F201}" type="presParOf" srcId="{AC775D5B-9ABB-4EAA-8B93-CD33F4912D90}" destId="{70CB686A-BF23-4060-905A-6AB4F028F0D5}" srcOrd="21" destOrd="0" presId="urn:microsoft.com/office/officeart/2005/8/layout/chevron1"/>
    <dgm:cxn modelId="{2819ED25-35A1-49AB-8FFB-D034E9F66CB4}" type="presParOf" srcId="{AC775D5B-9ABB-4EAA-8B93-CD33F4912D90}" destId="{A780FD6C-9E64-47FA-AA8C-DA3CC7710160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F9BE-54EA-4492-B0D4-40D53E45BABE}">
      <dsp:nvSpPr>
        <dsp:cNvPr id="0" name=""/>
        <dsp:cNvSpPr/>
      </dsp:nvSpPr>
      <dsp:spPr>
        <a:xfrm>
          <a:off x="0" y="1190856"/>
          <a:ext cx="8631044" cy="157777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36B6D-9A29-4F9F-9211-0B5A30F7D705}">
      <dsp:nvSpPr>
        <dsp:cNvPr id="0" name=""/>
        <dsp:cNvSpPr/>
      </dsp:nvSpPr>
      <dsp:spPr>
        <a:xfrm>
          <a:off x="0" y="0"/>
          <a:ext cx="7767939" cy="157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91160" rIns="391160" bIns="391160" numCol="1" spcCol="1270" anchor="b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March 15, 2020</a:t>
          </a:r>
        </a:p>
      </dsp:txBody>
      <dsp:txXfrm>
        <a:off x="0" y="0"/>
        <a:ext cx="7767939" cy="1577773"/>
      </dsp:txXfrm>
    </dsp:sp>
    <dsp:sp modelId="{0E0DB557-7B84-4621-B739-6858CA24524E}">
      <dsp:nvSpPr>
        <dsp:cNvPr id="0" name=""/>
        <dsp:cNvSpPr/>
      </dsp:nvSpPr>
      <dsp:spPr>
        <a:xfrm>
          <a:off x="3686748" y="1774995"/>
          <a:ext cx="394443" cy="39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F9BE-54EA-4492-B0D4-40D53E45BABE}">
      <dsp:nvSpPr>
        <dsp:cNvPr id="0" name=""/>
        <dsp:cNvSpPr/>
      </dsp:nvSpPr>
      <dsp:spPr>
        <a:xfrm>
          <a:off x="0" y="1183330"/>
          <a:ext cx="8631044" cy="157777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36B6D-9A29-4F9F-9211-0B5A30F7D705}">
      <dsp:nvSpPr>
        <dsp:cNvPr id="0" name=""/>
        <dsp:cNvSpPr/>
      </dsp:nvSpPr>
      <dsp:spPr>
        <a:xfrm>
          <a:off x="1186283" y="21189"/>
          <a:ext cx="1586846" cy="157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Pre-COVID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January 2020</a:t>
          </a:r>
          <a:endParaRPr lang="en-US" sz="2500" b="0" kern="1200" dirty="0"/>
        </a:p>
      </dsp:txBody>
      <dsp:txXfrm>
        <a:off x="1186283" y="21189"/>
        <a:ext cx="1586846" cy="1577773"/>
      </dsp:txXfrm>
    </dsp:sp>
    <dsp:sp modelId="{0E0DB557-7B84-4621-B739-6858CA24524E}">
      <dsp:nvSpPr>
        <dsp:cNvPr id="0" name=""/>
        <dsp:cNvSpPr/>
      </dsp:nvSpPr>
      <dsp:spPr>
        <a:xfrm>
          <a:off x="1769941" y="1782525"/>
          <a:ext cx="394443" cy="39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9DFFF-2D69-4BE6-BF90-BE9478086470}">
      <dsp:nvSpPr>
        <dsp:cNvPr id="0" name=""/>
        <dsp:cNvSpPr/>
      </dsp:nvSpPr>
      <dsp:spPr>
        <a:xfrm>
          <a:off x="1848129" y="2366660"/>
          <a:ext cx="3063054" cy="157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March 15, 2020</a:t>
          </a:r>
        </a:p>
      </dsp:txBody>
      <dsp:txXfrm>
        <a:off x="1848129" y="2366660"/>
        <a:ext cx="3063054" cy="1577773"/>
      </dsp:txXfrm>
    </dsp:sp>
    <dsp:sp modelId="{6E3289D7-7D11-449C-BD35-9C1F6479C2E5}">
      <dsp:nvSpPr>
        <dsp:cNvPr id="0" name=""/>
        <dsp:cNvSpPr/>
      </dsp:nvSpPr>
      <dsp:spPr>
        <a:xfrm>
          <a:off x="3140743" y="1782525"/>
          <a:ext cx="394443" cy="39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5A1EC-D04B-4618-8910-D2285D66D857}">
      <dsp:nvSpPr>
        <dsp:cNvPr id="0" name=""/>
        <dsp:cNvSpPr/>
      </dsp:nvSpPr>
      <dsp:spPr>
        <a:xfrm>
          <a:off x="3661097" y="0"/>
          <a:ext cx="3004216" cy="157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Short term Post-COVID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Through June 2020</a:t>
          </a:r>
          <a:endParaRPr lang="en-US" sz="2400" kern="1200" dirty="0"/>
        </a:p>
      </dsp:txBody>
      <dsp:txXfrm>
        <a:off x="3661097" y="0"/>
        <a:ext cx="3004216" cy="1577773"/>
      </dsp:txXfrm>
    </dsp:sp>
    <dsp:sp modelId="{DDAD9CA6-B681-4B40-9EBC-D15984845C95}">
      <dsp:nvSpPr>
        <dsp:cNvPr id="0" name=""/>
        <dsp:cNvSpPr/>
      </dsp:nvSpPr>
      <dsp:spPr>
        <a:xfrm>
          <a:off x="4707442" y="1782525"/>
          <a:ext cx="394443" cy="394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80EE0-5F06-4FB9-AC67-B38172DF2DA4}">
      <dsp:nvSpPr>
        <dsp:cNvPr id="0" name=""/>
        <dsp:cNvSpPr/>
      </dsp:nvSpPr>
      <dsp:spPr>
        <a:xfrm>
          <a:off x="2873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</a:t>
          </a:r>
        </a:p>
      </dsp:txBody>
      <dsp:txXfrm>
        <a:off x="144393" y="277972"/>
        <a:ext cx="424560" cy="283040"/>
      </dsp:txXfrm>
    </dsp:sp>
    <dsp:sp modelId="{08508889-608F-42BF-BFCE-1BAC465F3B8D}">
      <dsp:nvSpPr>
        <dsp:cNvPr id="0" name=""/>
        <dsp:cNvSpPr/>
      </dsp:nvSpPr>
      <dsp:spPr>
        <a:xfrm>
          <a:off x="639714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Feb</a:t>
          </a:r>
        </a:p>
      </dsp:txBody>
      <dsp:txXfrm>
        <a:off x="781234" y="277972"/>
        <a:ext cx="424560" cy="283040"/>
      </dsp:txXfrm>
    </dsp:sp>
    <dsp:sp modelId="{6955E34A-4192-4100-9918-2D5EC86FC5FB}">
      <dsp:nvSpPr>
        <dsp:cNvPr id="0" name=""/>
        <dsp:cNvSpPr/>
      </dsp:nvSpPr>
      <dsp:spPr>
        <a:xfrm>
          <a:off x="1276554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</a:t>
          </a:r>
        </a:p>
      </dsp:txBody>
      <dsp:txXfrm>
        <a:off x="1418074" y="277972"/>
        <a:ext cx="424560" cy="283040"/>
      </dsp:txXfrm>
    </dsp:sp>
    <dsp:sp modelId="{E5EA7C5C-87F2-495D-AC54-24CB40897B76}">
      <dsp:nvSpPr>
        <dsp:cNvPr id="0" name=""/>
        <dsp:cNvSpPr/>
      </dsp:nvSpPr>
      <dsp:spPr>
        <a:xfrm>
          <a:off x="1913394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Apr</a:t>
          </a:r>
        </a:p>
      </dsp:txBody>
      <dsp:txXfrm>
        <a:off x="2054914" y="277972"/>
        <a:ext cx="424560" cy="283040"/>
      </dsp:txXfrm>
    </dsp:sp>
    <dsp:sp modelId="{BEB79564-C29A-4C91-A4D3-436BD8386224}">
      <dsp:nvSpPr>
        <dsp:cNvPr id="0" name=""/>
        <dsp:cNvSpPr/>
      </dsp:nvSpPr>
      <dsp:spPr>
        <a:xfrm>
          <a:off x="2550234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</a:t>
          </a:r>
        </a:p>
      </dsp:txBody>
      <dsp:txXfrm>
        <a:off x="2691754" y="277972"/>
        <a:ext cx="424560" cy="283040"/>
      </dsp:txXfrm>
    </dsp:sp>
    <dsp:sp modelId="{923F10D3-FD64-49E6-A49F-99ED1D3EAF91}">
      <dsp:nvSpPr>
        <dsp:cNvPr id="0" name=""/>
        <dsp:cNvSpPr/>
      </dsp:nvSpPr>
      <dsp:spPr>
        <a:xfrm>
          <a:off x="3187075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</a:t>
          </a:r>
        </a:p>
      </dsp:txBody>
      <dsp:txXfrm>
        <a:off x="3328595" y="277972"/>
        <a:ext cx="424560" cy="283040"/>
      </dsp:txXfrm>
    </dsp:sp>
    <dsp:sp modelId="{8891C939-319F-4412-8451-19CF5AC17FA5}">
      <dsp:nvSpPr>
        <dsp:cNvPr id="0" name=""/>
        <dsp:cNvSpPr/>
      </dsp:nvSpPr>
      <dsp:spPr>
        <a:xfrm>
          <a:off x="3823915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Jul</a:t>
          </a:r>
        </a:p>
      </dsp:txBody>
      <dsp:txXfrm>
        <a:off x="3965435" y="277972"/>
        <a:ext cx="424560" cy="283040"/>
      </dsp:txXfrm>
    </dsp:sp>
    <dsp:sp modelId="{AAEABA2F-4F16-4EAA-9B09-2E2C836F5290}">
      <dsp:nvSpPr>
        <dsp:cNvPr id="0" name=""/>
        <dsp:cNvSpPr/>
      </dsp:nvSpPr>
      <dsp:spPr>
        <a:xfrm>
          <a:off x="4460755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Aug</a:t>
          </a:r>
        </a:p>
      </dsp:txBody>
      <dsp:txXfrm>
        <a:off x="4602275" y="277972"/>
        <a:ext cx="424560" cy="283040"/>
      </dsp:txXfrm>
    </dsp:sp>
    <dsp:sp modelId="{5D35AF83-2B1E-42EC-8F5B-6B943BBB307C}">
      <dsp:nvSpPr>
        <dsp:cNvPr id="0" name=""/>
        <dsp:cNvSpPr/>
      </dsp:nvSpPr>
      <dsp:spPr>
        <a:xfrm>
          <a:off x="5097596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Sep</a:t>
          </a:r>
        </a:p>
      </dsp:txBody>
      <dsp:txXfrm>
        <a:off x="5239116" y="277972"/>
        <a:ext cx="424560" cy="283040"/>
      </dsp:txXfrm>
    </dsp:sp>
    <dsp:sp modelId="{8EF574EB-424A-4073-A856-672FDDD8F5D7}">
      <dsp:nvSpPr>
        <dsp:cNvPr id="0" name=""/>
        <dsp:cNvSpPr/>
      </dsp:nvSpPr>
      <dsp:spPr>
        <a:xfrm>
          <a:off x="5734436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Oct</a:t>
          </a:r>
        </a:p>
      </dsp:txBody>
      <dsp:txXfrm>
        <a:off x="5875956" y="277972"/>
        <a:ext cx="424560" cy="283040"/>
      </dsp:txXfrm>
    </dsp:sp>
    <dsp:sp modelId="{39C8ECF4-431B-4655-B825-D28C2145D216}">
      <dsp:nvSpPr>
        <dsp:cNvPr id="0" name=""/>
        <dsp:cNvSpPr/>
      </dsp:nvSpPr>
      <dsp:spPr>
        <a:xfrm>
          <a:off x="6371276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</a:t>
          </a:r>
        </a:p>
      </dsp:txBody>
      <dsp:txXfrm>
        <a:off x="6512796" y="277972"/>
        <a:ext cx="424560" cy="283040"/>
      </dsp:txXfrm>
    </dsp:sp>
    <dsp:sp modelId="{A780FD6C-9E64-47FA-AA8C-DA3CC7710160}">
      <dsp:nvSpPr>
        <dsp:cNvPr id="0" name=""/>
        <dsp:cNvSpPr/>
      </dsp:nvSpPr>
      <dsp:spPr>
        <a:xfrm>
          <a:off x="7008116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</a:t>
          </a:r>
        </a:p>
      </dsp:txBody>
      <dsp:txXfrm>
        <a:off x="7149636" y="277972"/>
        <a:ext cx="424560" cy="283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80EE0-5F06-4FB9-AC67-B38172DF2DA4}">
      <dsp:nvSpPr>
        <dsp:cNvPr id="0" name=""/>
        <dsp:cNvSpPr/>
      </dsp:nvSpPr>
      <dsp:spPr>
        <a:xfrm>
          <a:off x="2873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</a:t>
          </a:r>
        </a:p>
      </dsp:txBody>
      <dsp:txXfrm>
        <a:off x="144393" y="277972"/>
        <a:ext cx="424560" cy="283040"/>
      </dsp:txXfrm>
    </dsp:sp>
    <dsp:sp modelId="{08508889-608F-42BF-BFCE-1BAC465F3B8D}">
      <dsp:nvSpPr>
        <dsp:cNvPr id="0" name=""/>
        <dsp:cNvSpPr/>
      </dsp:nvSpPr>
      <dsp:spPr>
        <a:xfrm>
          <a:off x="639714" y="277972"/>
          <a:ext cx="707600" cy="28304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Feb</a:t>
          </a:r>
        </a:p>
      </dsp:txBody>
      <dsp:txXfrm>
        <a:off x="781234" y="277972"/>
        <a:ext cx="424560" cy="283040"/>
      </dsp:txXfrm>
    </dsp:sp>
    <dsp:sp modelId="{6955E34A-4192-4100-9918-2D5EC86FC5FB}">
      <dsp:nvSpPr>
        <dsp:cNvPr id="0" name=""/>
        <dsp:cNvSpPr/>
      </dsp:nvSpPr>
      <dsp:spPr>
        <a:xfrm>
          <a:off x="127655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</a:t>
          </a:r>
        </a:p>
      </dsp:txBody>
      <dsp:txXfrm>
        <a:off x="1418074" y="277972"/>
        <a:ext cx="424560" cy="283040"/>
      </dsp:txXfrm>
    </dsp:sp>
    <dsp:sp modelId="{E5EA7C5C-87F2-495D-AC54-24CB40897B76}">
      <dsp:nvSpPr>
        <dsp:cNvPr id="0" name=""/>
        <dsp:cNvSpPr/>
      </dsp:nvSpPr>
      <dsp:spPr>
        <a:xfrm>
          <a:off x="191339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Apr</a:t>
          </a:r>
        </a:p>
      </dsp:txBody>
      <dsp:txXfrm>
        <a:off x="2054914" y="277972"/>
        <a:ext cx="424560" cy="283040"/>
      </dsp:txXfrm>
    </dsp:sp>
    <dsp:sp modelId="{BEB79564-C29A-4C91-A4D3-436BD8386224}">
      <dsp:nvSpPr>
        <dsp:cNvPr id="0" name=""/>
        <dsp:cNvSpPr/>
      </dsp:nvSpPr>
      <dsp:spPr>
        <a:xfrm>
          <a:off x="255023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</a:t>
          </a:r>
        </a:p>
      </dsp:txBody>
      <dsp:txXfrm>
        <a:off x="2691754" y="277972"/>
        <a:ext cx="424560" cy="283040"/>
      </dsp:txXfrm>
    </dsp:sp>
    <dsp:sp modelId="{923F10D3-FD64-49E6-A49F-99ED1D3EAF91}">
      <dsp:nvSpPr>
        <dsp:cNvPr id="0" name=""/>
        <dsp:cNvSpPr/>
      </dsp:nvSpPr>
      <dsp:spPr>
        <a:xfrm>
          <a:off x="3187075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</a:t>
          </a:r>
        </a:p>
      </dsp:txBody>
      <dsp:txXfrm>
        <a:off x="3328595" y="277972"/>
        <a:ext cx="424560" cy="283040"/>
      </dsp:txXfrm>
    </dsp:sp>
    <dsp:sp modelId="{8891C939-319F-4412-8451-19CF5AC17FA5}">
      <dsp:nvSpPr>
        <dsp:cNvPr id="0" name=""/>
        <dsp:cNvSpPr/>
      </dsp:nvSpPr>
      <dsp:spPr>
        <a:xfrm>
          <a:off x="3823915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Jul</a:t>
          </a:r>
        </a:p>
      </dsp:txBody>
      <dsp:txXfrm>
        <a:off x="3965435" y="277972"/>
        <a:ext cx="424560" cy="283040"/>
      </dsp:txXfrm>
    </dsp:sp>
    <dsp:sp modelId="{AAEABA2F-4F16-4EAA-9B09-2E2C836F5290}">
      <dsp:nvSpPr>
        <dsp:cNvPr id="0" name=""/>
        <dsp:cNvSpPr/>
      </dsp:nvSpPr>
      <dsp:spPr>
        <a:xfrm>
          <a:off x="4460755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Aug</a:t>
          </a:r>
        </a:p>
      </dsp:txBody>
      <dsp:txXfrm>
        <a:off x="4602275" y="277972"/>
        <a:ext cx="424560" cy="283040"/>
      </dsp:txXfrm>
    </dsp:sp>
    <dsp:sp modelId="{5D35AF83-2B1E-42EC-8F5B-6B943BBB307C}">
      <dsp:nvSpPr>
        <dsp:cNvPr id="0" name=""/>
        <dsp:cNvSpPr/>
      </dsp:nvSpPr>
      <dsp:spPr>
        <a:xfrm>
          <a:off x="509759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Sep</a:t>
          </a:r>
        </a:p>
      </dsp:txBody>
      <dsp:txXfrm>
        <a:off x="5239116" y="277972"/>
        <a:ext cx="424560" cy="283040"/>
      </dsp:txXfrm>
    </dsp:sp>
    <dsp:sp modelId="{8EF574EB-424A-4073-A856-672FDDD8F5D7}">
      <dsp:nvSpPr>
        <dsp:cNvPr id="0" name=""/>
        <dsp:cNvSpPr/>
      </dsp:nvSpPr>
      <dsp:spPr>
        <a:xfrm>
          <a:off x="573443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Oct</a:t>
          </a:r>
        </a:p>
      </dsp:txBody>
      <dsp:txXfrm>
        <a:off x="5875956" y="277972"/>
        <a:ext cx="424560" cy="283040"/>
      </dsp:txXfrm>
    </dsp:sp>
    <dsp:sp modelId="{39C8ECF4-431B-4655-B825-D28C2145D216}">
      <dsp:nvSpPr>
        <dsp:cNvPr id="0" name=""/>
        <dsp:cNvSpPr/>
      </dsp:nvSpPr>
      <dsp:spPr>
        <a:xfrm>
          <a:off x="637127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</a:t>
          </a:r>
        </a:p>
      </dsp:txBody>
      <dsp:txXfrm>
        <a:off x="6512796" y="277972"/>
        <a:ext cx="424560" cy="283040"/>
      </dsp:txXfrm>
    </dsp:sp>
    <dsp:sp modelId="{A780FD6C-9E64-47FA-AA8C-DA3CC7710160}">
      <dsp:nvSpPr>
        <dsp:cNvPr id="0" name=""/>
        <dsp:cNvSpPr/>
      </dsp:nvSpPr>
      <dsp:spPr>
        <a:xfrm>
          <a:off x="700811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</a:t>
          </a:r>
        </a:p>
      </dsp:txBody>
      <dsp:txXfrm>
        <a:off x="7149636" y="277972"/>
        <a:ext cx="424560" cy="283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80EE0-5F06-4FB9-AC67-B38172DF2DA4}">
      <dsp:nvSpPr>
        <dsp:cNvPr id="0" name=""/>
        <dsp:cNvSpPr/>
      </dsp:nvSpPr>
      <dsp:spPr>
        <a:xfrm>
          <a:off x="2873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</a:t>
          </a:r>
        </a:p>
      </dsp:txBody>
      <dsp:txXfrm>
        <a:off x="144393" y="277972"/>
        <a:ext cx="424560" cy="283040"/>
      </dsp:txXfrm>
    </dsp:sp>
    <dsp:sp modelId="{08508889-608F-42BF-BFCE-1BAC465F3B8D}">
      <dsp:nvSpPr>
        <dsp:cNvPr id="0" name=""/>
        <dsp:cNvSpPr/>
      </dsp:nvSpPr>
      <dsp:spPr>
        <a:xfrm>
          <a:off x="63971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Feb</a:t>
          </a:r>
        </a:p>
      </dsp:txBody>
      <dsp:txXfrm>
        <a:off x="781234" y="277972"/>
        <a:ext cx="424560" cy="283040"/>
      </dsp:txXfrm>
    </dsp:sp>
    <dsp:sp modelId="{6955E34A-4192-4100-9918-2D5EC86FC5FB}">
      <dsp:nvSpPr>
        <dsp:cNvPr id="0" name=""/>
        <dsp:cNvSpPr/>
      </dsp:nvSpPr>
      <dsp:spPr>
        <a:xfrm>
          <a:off x="127655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</a:t>
          </a:r>
        </a:p>
      </dsp:txBody>
      <dsp:txXfrm>
        <a:off x="1418074" y="277972"/>
        <a:ext cx="424560" cy="283040"/>
      </dsp:txXfrm>
    </dsp:sp>
    <dsp:sp modelId="{E5EA7C5C-87F2-495D-AC54-24CB40897B76}">
      <dsp:nvSpPr>
        <dsp:cNvPr id="0" name=""/>
        <dsp:cNvSpPr/>
      </dsp:nvSpPr>
      <dsp:spPr>
        <a:xfrm>
          <a:off x="191339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Apr</a:t>
          </a:r>
        </a:p>
      </dsp:txBody>
      <dsp:txXfrm>
        <a:off x="2054914" y="277972"/>
        <a:ext cx="424560" cy="283040"/>
      </dsp:txXfrm>
    </dsp:sp>
    <dsp:sp modelId="{BEB79564-C29A-4C91-A4D3-436BD8386224}">
      <dsp:nvSpPr>
        <dsp:cNvPr id="0" name=""/>
        <dsp:cNvSpPr/>
      </dsp:nvSpPr>
      <dsp:spPr>
        <a:xfrm>
          <a:off x="2550234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</a:t>
          </a:r>
        </a:p>
      </dsp:txBody>
      <dsp:txXfrm>
        <a:off x="2691754" y="277972"/>
        <a:ext cx="424560" cy="283040"/>
      </dsp:txXfrm>
    </dsp:sp>
    <dsp:sp modelId="{923F10D3-FD64-49E6-A49F-99ED1D3EAF91}">
      <dsp:nvSpPr>
        <dsp:cNvPr id="0" name=""/>
        <dsp:cNvSpPr/>
      </dsp:nvSpPr>
      <dsp:spPr>
        <a:xfrm>
          <a:off x="3187075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</a:t>
          </a:r>
        </a:p>
      </dsp:txBody>
      <dsp:txXfrm>
        <a:off x="3328595" y="277972"/>
        <a:ext cx="424560" cy="283040"/>
      </dsp:txXfrm>
    </dsp:sp>
    <dsp:sp modelId="{8891C939-319F-4412-8451-19CF5AC17FA5}">
      <dsp:nvSpPr>
        <dsp:cNvPr id="0" name=""/>
        <dsp:cNvSpPr/>
      </dsp:nvSpPr>
      <dsp:spPr>
        <a:xfrm>
          <a:off x="3823915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Jul</a:t>
          </a:r>
        </a:p>
      </dsp:txBody>
      <dsp:txXfrm>
        <a:off x="3965435" y="277972"/>
        <a:ext cx="424560" cy="283040"/>
      </dsp:txXfrm>
    </dsp:sp>
    <dsp:sp modelId="{AAEABA2F-4F16-4EAA-9B09-2E2C836F5290}">
      <dsp:nvSpPr>
        <dsp:cNvPr id="0" name=""/>
        <dsp:cNvSpPr/>
      </dsp:nvSpPr>
      <dsp:spPr>
        <a:xfrm>
          <a:off x="4460755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Aug</a:t>
          </a:r>
        </a:p>
      </dsp:txBody>
      <dsp:txXfrm>
        <a:off x="4602275" y="277972"/>
        <a:ext cx="424560" cy="283040"/>
      </dsp:txXfrm>
    </dsp:sp>
    <dsp:sp modelId="{5D35AF83-2B1E-42EC-8F5B-6B943BBB307C}">
      <dsp:nvSpPr>
        <dsp:cNvPr id="0" name=""/>
        <dsp:cNvSpPr/>
      </dsp:nvSpPr>
      <dsp:spPr>
        <a:xfrm>
          <a:off x="509759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Sep</a:t>
          </a:r>
        </a:p>
      </dsp:txBody>
      <dsp:txXfrm>
        <a:off x="5239116" y="277972"/>
        <a:ext cx="424560" cy="283040"/>
      </dsp:txXfrm>
    </dsp:sp>
    <dsp:sp modelId="{8EF574EB-424A-4073-A856-672FDDD8F5D7}">
      <dsp:nvSpPr>
        <dsp:cNvPr id="0" name=""/>
        <dsp:cNvSpPr/>
      </dsp:nvSpPr>
      <dsp:spPr>
        <a:xfrm>
          <a:off x="573443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Oct</a:t>
          </a:r>
        </a:p>
      </dsp:txBody>
      <dsp:txXfrm>
        <a:off x="5875956" y="277972"/>
        <a:ext cx="424560" cy="283040"/>
      </dsp:txXfrm>
    </dsp:sp>
    <dsp:sp modelId="{39C8ECF4-431B-4655-B825-D28C2145D216}">
      <dsp:nvSpPr>
        <dsp:cNvPr id="0" name=""/>
        <dsp:cNvSpPr/>
      </dsp:nvSpPr>
      <dsp:spPr>
        <a:xfrm>
          <a:off x="637127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</a:t>
          </a:r>
        </a:p>
      </dsp:txBody>
      <dsp:txXfrm>
        <a:off x="6512796" y="277972"/>
        <a:ext cx="424560" cy="283040"/>
      </dsp:txXfrm>
    </dsp:sp>
    <dsp:sp modelId="{A780FD6C-9E64-47FA-AA8C-DA3CC7710160}">
      <dsp:nvSpPr>
        <dsp:cNvPr id="0" name=""/>
        <dsp:cNvSpPr/>
      </dsp:nvSpPr>
      <dsp:spPr>
        <a:xfrm>
          <a:off x="7008116" y="277972"/>
          <a:ext cx="707600" cy="283040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</a:t>
          </a:r>
        </a:p>
      </dsp:txBody>
      <dsp:txXfrm>
        <a:off x="7149636" y="277972"/>
        <a:ext cx="424560" cy="28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8F5EFD3-DCA2-4EAA-9EE0-1B81E6D38DA2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601BECA-E095-4DB3-A569-547F0757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2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99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Discharges: Drop from an average of 3,602 March to 2,212 April discharges) 38.5% drop</a:t>
            </a:r>
          </a:p>
          <a:p>
            <a:r>
              <a:rPr lang="en-US" dirty="0"/>
              <a:t>Dropped from 4,408 in Jan which represents a 50% drop to April</a:t>
            </a:r>
          </a:p>
          <a:p>
            <a:r>
              <a:rPr lang="en-US" dirty="0"/>
              <a:t>Percent Discharged: Decrease from 69% in March to 64% April</a:t>
            </a:r>
          </a:p>
          <a:p>
            <a:endParaRPr lang="en-US" dirty="0"/>
          </a:p>
          <a:p>
            <a:r>
              <a:rPr lang="en-US" b="1" dirty="0"/>
              <a:t>Looking at Jan to April:</a:t>
            </a:r>
          </a:p>
          <a:p>
            <a:r>
              <a:rPr lang="en-US" b="0" dirty="0"/>
              <a:t>Largest Drop: MAIMON decreased by 72.5%</a:t>
            </a:r>
          </a:p>
          <a:p>
            <a:r>
              <a:rPr lang="en-US" b="0" dirty="0"/>
              <a:t>Smallest Drop: JHBMC decreased by 23.3%</a:t>
            </a:r>
          </a:p>
          <a:p>
            <a:endParaRPr lang="en-US" b="0" dirty="0"/>
          </a:p>
          <a:p>
            <a:r>
              <a:rPr lang="en-US" b="1" dirty="0"/>
              <a:t>Looking at January to July:</a:t>
            </a:r>
          </a:p>
          <a:p>
            <a:r>
              <a:rPr lang="en-US" b="0" dirty="0"/>
              <a:t>Largest Drop: MAIMON decreased by 49.8%</a:t>
            </a:r>
          </a:p>
          <a:p>
            <a:r>
              <a:rPr lang="en-US" b="0" dirty="0"/>
              <a:t>Smallest Drop: JHBMC increased by 8.9%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Discharges: Drop from an average of 3,602 March to 2,212 April discharges) 38.5% drop</a:t>
            </a:r>
          </a:p>
          <a:p>
            <a:r>
              <a:rPr lang="en-US" dirty="0"/>
              <a:t>Dropped from 4,408 in Jan which represents a 50% drop to April</a:t>
            </a:r>
          </a:p>
          <a:p>
            <a:r>
              <a:rPr lang="en-US" dirty="0"/>
              <a:t>Percent Discharged: Decrease from 69% in March to 64% April</a:t>
            </a:r>
          </a:p>
          <a:p>
            <a:endParaRPr lang="en-US" dirty="0"/>
          </a:p>
          <a:p>
            <a:r>
              <a:rPr lang="en-US" b="1" dirty="0"/>
              <a:t>Looking at Jan to April:</a:t>
            </a:r>
          </a:p>
          <a:p>
            <a:r>
              <a:rPr lang="en-US" b="0" dirty="0"/>
              <a:t>Largest Drop: MAIMON decreased by 72.5%</a:t>
            </a:r>
          </a:p>
          <a:p>
            <a:r>
              <a:rPr lang="en-US" b="0" dirty="0"/>
              <a:t>Smallest Drop: JHBMC decreased by 23.3%</a:t>
            </a:r>
          </a:p>
          <a:p>
            <a:endParaRPr lang="en-US" b="0" dirty="0"/>
          </a:p>
          <a:p>
            <a:r>
              <a:rPr lang="en-US" b="1" dirty="0"/>
              <a:t>Looking at January to July:</a:t>
            </a:r>
          </a:p>
          <a:p>
            <a:r>
              <a:rPr lang="en-US" b="0" dirty="0"/>
              <a:t>Largest Drop: MAIMON decreased by 49.8%</a:t>
            </a:r>
          </a:p>
          <a:p>
            <a:r>
              <a:rPr lang="en-US" b="0" dirty="0"/>
              <a:t>Smallest Drop: JHBMC increased by 8.9%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5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Discharges: Drop from an average of 3,602 March to 2,212 April discharges) 38.5% drop</a:t>
            </a:r>
          </a:p>
          <a:p>
            <a:r>
              <a:rPr lang="en-US" dirty="0"/>
              <a:t>Dropped from 4,408 in Jan which represents a 50% drop to April</a:t>
            </a:r>
          </a:p>
          <a:p>
            <a:r>
              <a:rPr lang="en-US" dirty="0"/>
              <a:t>Percent Discharged: Decrease from 69% in March to 64% April</a:t>
            </a:r>
          </a:p>
          <a:p>
            <a:endParaRPr lang="en-US" dirty="0"/>
          </a:p>
          <a:p>
            <a:r>
              <a:rPr lang="en-US" b="1" dirty="0"/>
              <a:t>Looking at Jan to April:</a:t>
            </a:r>
          </a:p>
          <a:p>
            <a:r>
              <a:rPr lang="en-US" b="0" dirty="0"/>
              <a:t>Largest Drop: MAIMON decreased by 72.5%</a:t>
            </a:r>
          </a:p>
          <a:p>
            <a:r>
              <a:rPr lang="en-US" b="0" dirty="0"/>
              <a:t>Smallest Drop: JHBMC decreased by 23.3%</a:t>
            </a:r>
          </a:p>
          <a:p>
            <a:endParaRPr lang="en-US" b="0" dirty="0"/>
          </a:p>
          <a:p>
            <a:r>
              <a:rPr lang="en-US" b="1" dirty="0"/>
              <a:t>Looking at January to July:</a:t>
            </a:r>
          </a:p>
          <a:p>
            <a:r>
              <a:rPr lang="en-US" b="0" dirty="0"/>
              <a:t>Largest Drop: MAIMON decreased by 49.8%</a:t>
            </a:r>
          </a:p>
          <a:p>
            <a:r>
              <a:rPr lang="en-US" b="0" dirty="0"/>
              <a:t>Smallest Drop: JHBMC increased by 8.9%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5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8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9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Defined as: Triage Ratio = Triage Level 1 + 2 / Triage Level 4 + 5</a:t>
            </a:r>
          </a:p>
          <a:p>
            <a:r>
              <a:rPr lang="en-US" dirty="0"/>
              <a:t>Triage Ratio Values: </a:t>
            </a:r>
          </a:p>
          <a:p>
            <a:r>
              <a:rPr lang="en-US" dirty="0"/>
              <a:t>Jan: 2.11</a:t>
            </a:r>
          </a:p>
          <a:p>
            <a:r>
              <a:rPr lang="en-US" dirty="0"/>
              <a:t>Feb: 2.11</a:t>
            </a:r>
          </a:p>
          <a:p>
            <a:r>
              <a:rPr lang="en-US" dirty="0"/>
              <a:t>Mar: 1.96</a:t>
            </a:r>
          </a:p>
          <a:p>
            <a:r>
              <a:rPr lang="en-US" dirty="0"/>
              <a:t>Apr: 3.02</a:t>
            </a:r>
          </a:p>
          <a:p>
            <a:r>
              <a:rPr lang="en-US" dirty="0"/>
              <a:t>May: 2.81</a:t>
            </a:r>
          </a:p>
          <a:p>
            <a:r>
              <a:rPr lang="en-US" dirty="0"/>
              <a:t>Jun: 2.67</a:t>
            </a:r>
          </a:p>
          <a:p>
            <a:r>
              <a:rPr lang="en-US" dirty="0"/>
              <a:t>Jul: 2.43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8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7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Jan to April: 66.1% Decrease</a:t>
            </a:r>
          </a:p>
          <a:p>
            <a:r>
              <a:rPr lang="en-US" sz="1800" dirty="0"/>
              <a:t>April to July: 98.3% Increase</a:t>
            </a:r>
          </a:p>
          <a:p>
            <a:endParaRPr lang="en-US" sz="1800" dirty="0"/>
          </a:p>
          <a:p>
            <a:r>
              <a:rPr lang="en-US" sz="1800" dirty="0"/>
              <a:t>Numbers</a:t>
            </a:r>
          </a:p>
          <a:p>
            <a:r>
              <a:rPr lang="en-US" sz="1800" dirty="0"/>
              <a:t>Jan: 10580</a:t>
            </a:r>
          </a:p>
          <a:p>
            <a:r>
              <a:rPr lang="en-US" sz="1800" dirty="0"/>
              <a:t>April: 3589.7</a:t>
            </a:r>
          </a:p>
          <a:p>
            <a:r>
              <a:rPr lang="en-US" sz="1800" dirty="0"/>
              <a:t>July: 7116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5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4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7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0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5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41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5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Avg Registrations were 6,423 in January which dropped to 3,477 by April. Represents a 46% drop. Avg Registrations in July were 5,281. Which represents around 82% of the volume in January</a:t>
            </a:r>
          </a:p>
          <a:p>
            <a:endParaRPr lang="en-US" dirty="0"/>
          </a:p>
          <a:p>
            <a:r>
              <a:rPr lang="en-US" dirty="0"/>
              <a:t>85% of EDs had registrations greater than 75% of their January numbers in July</a:t>
            </a:r>
          </a:p>
          <a:p>
            <a:r>
              <a:rPr lang="en-US" dirty="0"/>
              <a:t>37.5% of EDs had registrations greater than 85% of their January numbers in July</a:t>
            </a:r>
          </a:p>
          <a:p>
            <a:endParaRPr lang="en-US" dirty="0"/>
          </a:p>
          <a:p>
            <a:r>
              <a:rPr lang="en-US" dirty="0"/>
              <a:t>Looking at January to April:</a:t>
            </a:r>
          </a:p>
          <a:p>
            <a:r>
              <a:rPr lang="en-US" dirty="0"/>
              <a:t>Largest Drop: MAIMON dropped from 11,477 to 4,156 (63.8%)</a:t>
            </a:r>
          </a:p>
          <a:p>
            <a:r>
              <a:rPr lang="en-US" dirty="0"/>
              <a:t>Smallest Drop: JHBMC dropped from 3,948 to 2,670 (32.4%)</a:t>
            </a:r>
          </a:p>
          <a:p>
            <a:endParaRPr lang="en-US" dirty="0"/>
          </a:p>
          <a:p>
            <a:r>
              <a:rPr lang="en-US" dirty="0"/>
              <a:t>Looking at January to July:</a:t>
            </a:r>
          </a:p>
          <a:p>
            <a:r>
              <a:rPr lang="en-US" dirty="0"/>
              <a:t>Largest Drop: MAIMON dropped from 11,477 to 6,284 (45.2%)</a:t>
            </a:r>
          </a:p>
          <a:p>
            <a:r>
              <a:rPr lang="en-US" dirty="0"/>
              <a:t>Smallest Drop or Increase: UMOUH increased from 4,438 to 4,526 (2%)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3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EMF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9038" y="6356350"/>
            <a:ext cx="1253162" cy="365125"/>
          </a:xfrm>
        </p:spPr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DE1E-AE24-45E7-A458-47A36F5B8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8E618-F03E-40FF-A5FC-B80845958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9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EMF P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2"/>
          <a:stretch/>
        </p:blipFill>
        <p:spPr>
          <a:xfrm>
            <a:off x="0" y="0"/>
            <a:ext cx="9144000" cy="571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0"/>
          <a:stretch/>
        </p:blipFill>
        <p:spPr>
          <a:xfrm>
            <a:off x="0" y="0"/>
            <a:ext cx="9144000" cy="576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7"/>
          <a:stretch/>
        </p:blipFill>
        <p:spPr>
          <a:xfrm>
            <a:off x="0" y="0"/>
            <a:ext cx="9144000" cy="5690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9"/>
          <a:stretch/>
        </p:blipFill>
        <p:spPr>
          <a:xfrm>
            <a:off x="0" y="0"/>
            <a:ext cx="9144000" cy="5667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3 AEM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976D-5DE2-354B-A04A-366661B73D93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AAE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r="7735" b="21315"/>
          <a:stretch/>
        </p:blipFill>
        <p:spPr>
          <a:xfrm>
            <a:off x="6553200" y="6283937"/>
            <a:ext cx="2159000" cy="4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AAE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21303"/>
            <a:ext cx="1676400" cy="3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4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11.png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12" y="16118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i="1" dirty="0"/>
              <a:t>AAAEM / AACEM</a:t>
            </a:r>
            <a:br>
              <a:rPr lang="en-US" sz="4900" b="1" i="1" dirty="0"/>
            </a:br>
            <a:r>
              <a:rPr lang="en-US" sz="4900" b="1" i="1" dirty="0"/>
              <a:t>COVID Impact Survey</a:t>
            </a:r>
            <a:br>
              <a:rPr lang="en-US" sz="4900" b="1" i="1" dirty="0"/>
            </a:br>
            <a:br>
              <a:rPr lang="en-US" sz="4900" b="1" i="1" dirty="0"/>
            </a:br>
            <a:r>
              <a:rPr lang="en-US" sz="4900" b="1" dirty="0"/>
              <a:t>Im</a:t>
            </a:r>
            <a:r>
              <a:rPr lang="en-US" b="1" dirty="0"/>
              <a:t>pact of COVID-19 on Emergency Department Operations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5049672"/>
            <a:ext cx="28407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James Scheulen, PA, MBA</a:t>
            </a:r>
          </a:p>
          <a:p>
            <a:r>
              <a:rPr lang="en-US" sz="1600" b="1" dirty="0"/>
              <a:t>On behalf of the</a:t>
            </a:r>
          </a:p>
          <a:p>
            <a:r>
              <a:rPr lang="en-US" sz="1600" b="1" dirty="0"/>
              <a:t>AAAEM Benchmark Committee</a:t>
            </a:r>
          </a:p>
          <a:p>
            <a:r>
              <a:rPr lang="en-US" sz="1600" b="1" dirty="0"/>
              <a:t>March,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75" y="5070765"/>
            <a:ext cx="2392252" cy="1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since then…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6241B-A05A-44C5-B861-3FC603D8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" y="1547905"/>
            <a:ext cx="8976732" cy="52058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6D6EA6-5238-42D2-8D5B-D3CF66FC8186}"/>
              </a:ext>
            </a:extLst>
          </p:cNvPr>
          <p:cNvCxnSpPr/>
          <p:nvPr/>
        </p:nvCxnSpPr>
        <p:spPr>
          <a:xfrm>
            <a:off x="2330604" y="3685477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AC038-0187-406E-BB2A-3851814E8153}"/>
              </a:ext>
            </a:extLst>
          </p:cNvPr>
          <p:cNvCxnSpPr/>
          <p:nvPr/>
        </p:nvCxnSpPr>
        <p:spPr>
          <a:xfrm>
            <a:off x="3653883" y="3233854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A68257-EC9A-45A0-9567-555B29412DE1}"/>
              </a:ext>
            </a:extLst>
          </p:cNvPr>
          <p:cNvSpPr txBox="1"/>
          <p:nvPr/>
        </p:nvSpPr>
        <p:spPr>
          <a:xfrm>
            <a:off x="1760585" y="3044548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67B69-53E3-48A6-9099-3194B0D59014}"/>
              </a:ext>
            </a:extLst>
          </p:cNvPr>
          <p:cNvSpPr txBox="1"/>
          <p:nvPr/>
        </p:nvSpPr>
        <p:spPr>
          <a:xfrm>
            <a:off x="3164672" y="2540619"/>
            <a:ext cx="96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4BDD5B-DA8D-445E-9F56-E1A55E5E3701}"/>
              </a:ext>
            </a:extLst>
          </p:cNvPr>
          <p:cNvCxnSpPr/>
          <p:nvPr/>
        </p:nvCxnSpPr>
        <p:spPr>
          <a:xfrm>
            <a:off x="7586546" y="3247594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A53788-6492-4F23-B81B-DE5561CF3C58}"/>
              </a:ext>
            </a:extLst>
          </p:cNvPr>
          <p:cNvCxnSpPr>
            <a:cxnSpLocks/>
          </p:cNvCxnSpPr>
          <p:nvPr/>
        </p:nvCxnSpPr>
        <p:spPr>
          <a:xfrm>
            <a:off x="8434039" y="2540619"/>
            <a:ext cx="0" cy="1445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43641A-441F-47D8-BF5D-A7D58730CBF4}"/>
              </a:ext>
            </a:extLst>
          </p:cNvPr>
          <p:cNvSpPr txBox="1"/>
          <p:nvPr/>
        </p:nvSpPr>
        <p:spPr>
          <a:xfrm>
            <a:off x="6973455" y="2425871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</a:t>
            </a:r>
          </a:p>
          <a:p>
            <a:pPr algn="ctr"/>
            <a:r>
              <a:rPr lang="en-US" sz="1600" b="1" dirty="0"/>
              <a:t>since peak</a:t>
            </a:r>
          </a:p>
          <a:p>
            <a:pPr algn="ctr"/>
            <a:r>
              <a:rPr lang="en-US" sz="1600" b="1" dirty="0"/>
              <a:t>April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AB647-B710-449D-8CF4-8A1351BD7A3D}"/>
              </a:ext>
            </a:extLst>
          </p:cNvPr>
          <p:cNvSpPr txBox="1"/>
          <p:nvPr/>
        </p:nvSpPr>
        <p:spPr>
          <a:xfrm>
            <a:off x="7914505" y="1646644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 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June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1DA6E-B38C-4F6C-B9E6-1EC775D472EE}"/>
              </a:ext>
            </a:extLst>
          </p:cNvPr>
          <p:cNvSpPr txBox="1"/>
          <p:nvPr/>
        </p:nvSpPr>
        <p:spPr>
          <a:xfrm>
            <a:off x="651299" y="34290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6,126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80BB4-9FD0-4590-9670-CBDFF07B77A9}"/>
              </a:ext>
            </a:extLst>
          </p:cNvPr>
          <p:cNvSpPr txBox="1"/>
          <p:nvPr/>
        </p:nvSpPr>
        <p:spPr>
          <a:xfrm>
            <a:off x="1974577" y="498885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3,360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DAA7F-09E1-4B5C-B291-5D75759DE8E2}"/>
              </a:ext>
            </a:extLst>
          </p:cNvPr>
          <p:cNvSpPr txBox="1"/>
          <p:nvPr/>
        </p:nvSpPr>
        <p:spPr>
          <a:xfrm>
            <a:off x="3291693" y="436670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5,134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7F18B-69AE-4C5B-9846-F987D5EDA9D9}"/>
              </a:ext>
            </a:extLst>
          </p:cNvPr>
          <p:cNvSpPr txBox="1"/>
          <p:nvPr/>
        </p:nvSpPr>
        <p:spPr>
          <a:xfrm>
            <a:off x="7162609" y="422174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5,312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4C8A8-8D66-4CF1-9716-B3151D21B807}"/>
              </a:ext>
            </a:extLst>
          </p:cNvPr>
          <p:cNvSpPr txBox="1"/>
          <p:nvPr/>
        </p:nvSpPr>
        <p:spPr>
          <a:xfrm>
            <a:off x="7974746" y="413710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5,566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48D24-7750-4EC2-881B-BE3BED1EBF6E}"/>
              </a:ext>
            </a:extLst>
          </p:cNvPr>
          <p:cNvSpPr txBox="1"/>
          <p:nvPr/>
        </p:nvSpPr>
        <p:spPr>
          <a:xfrm>
            <a:off x="6973455" y="4848430"/>
            <a:ext cx="1714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volume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(9.1%)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(560 </a:t>
            </a:r>
            <a:r>
              <a:rPr lang="en-US" b="1" dirty="0" err="1">
                <a:solidFill>
                  <a:srgbClr val="FF0000"/>
                </a:solidFill>
              </a:rPr>
              <a:t>pt</a:t>
            </a:r>
            <a:r>
              <a:rPr lang="en-US" b="1" dirty="0">
                <a:solidFill>
                  <a:srgbClr val="FF0000"/>
                </a:solidFill>
              </a:rPr>
              <a:t>/month)</a:t>
            </a:r>
          </a:p>
        </p:txBody>
      </p:sp>
    </p:spTree>
    <p:extLst>
      <p:ext uri="{BB962C8B-B14F-4D97-AF65-F5344CB8AC3E}">
        <p14:creationId xmlns:p14="http://schemas.microsoft.com/office/powerpoint/2010/main" val="30516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59CFFB7-1577-462A-BD29-55EF9CA2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775"/>
            <a:ext cx="9144000" cy="5438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6D6EA6-5238-42D2-8D5B-D3CF66FC8186}"/>
              </a:ext>
            </a:extLst>
          </p:cNvPr>
          <p:cNvCxnSpPr/>
          <p:nvPr/>
        </p:nvCxnSpPr>
        <p:spPr>
          <a:xfrm>
            <a:off x="4125950" y="3612795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AC038-0187-406E-BB2A-3851814E8153}"/>
              </a:ext>
            </a:extLst>
          </p:cNvPr>
          <p:cNvCxnSpPr/>
          <p:nvPr/>
        </p:nvCxnSpPr>
        <p:spPr>
          <a:xfrm>
            <a:off x="4936274" y="3116567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A68257-EC9A-45A0-9567-555B29412DE1}"/>
              </a:ext>
            </a:extLst>
          </p:cNvPr>
          <p:cNvSpPr txBox="1"/>
          <p:nvPr/>
        </p:nvSpPr>
        <p:spPr>
          <a:xfrm>
            <a:off x="3545325" y="2942291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67B69-53E3-48A6-9099-3194B0D59014}"/>
              </a:ext>
            </a:extLst>
          </p:cNvPr>
          <p:cNvSpPr txBox="1"/>
          <p:nvPr/>
        </p:nvSpPr>
        <p:spPr>
          <a:xfrm>
            <a:off x="4412322" y="2367907"/>
            <a:ext cx="96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4BDD5B-DA8D-445E-9F56-E1A55E5E3701}"/>
              </a:ext>
            </a:extLst>
          </p:cNvPr>
          <p:cNvCxnSpPr/>
          <p:nvPr/>
        </p:nvCxnSpPr>
        <p:spPr>
          <a:xfrm>
            <a:off x="7155175" y="3075441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A53788-6492-4F23-B81B-DE5561CF3C58}"/>
              </a:ext>
            </a:extLst>
          </p:cNvPr>
          <p:cNvCxnSpPr>
            <a:cxnSpLocks/>
          </p:cNvCxnSpPr>
          <p:nvPr/>
        </p:nvCxnSpPr>
        <p:spPr>
          <a:xfrm>
            <a:off x="7914505" y="2393596"/>
            <a:ext cx="0" cy="1445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43641A-441F-47D8-BF5D-A7D58730CBF4}"/>
              </a:ext>
            </a:extLst>
          </p:cNvPr>
          <p:cNvSpPr txBox="1"/>
          <p:nvPr/>
        </p:nvSpPr>
        <p:spPr>
          <a:xfrm>
            <a:off x="6567282" y="2244444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</a:t>
            </a:r>
          </a:p>
          <a:p>
            <a:pPr algn="ctr"/>
            <a:r>
              <a:rPr lang="en-US" sz="1600" b="1" dirty="0"/>
              <a:t>Since peak</a:t>
            </a:r>
          </a:p>
          <a:p>
            <a:pPr algn="ctr"/>
            <a:r>
              <a:rPr lang="en-US" sz="1600" b="1" dirty="0"/>
              <a:t>April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AB647-B710-449D-8CF4-8A1351BD7A3D}"/>
              </a:ext>
            </a:extLst>
          </p:cNvPr>
          <p:cNvSpPr txBox="1"/>
          <p:nvPr/>
        </p:nvSpPr>
        <p:spPr>
          <a:xfrm>
            <a:off x="7394971" y="1431687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 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June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80BB4-9FD0-4590-9670-CBDFF07B77A9}"/>
              </a:ext>
            </a:extLst>
          </p:cNvPr>
          <p:cNvSpPr txBox="1"/>
          <p:nvPr/>
        </p:nvSpPr>
        <p:spPr>
          <a:xfrm>
            <a:off x="3700268" y="508003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3,360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DAA7F-09E1-4B5C-B291-5D75759DE8E2}"/>
              </a:ext>
            </a:extLst>
          </p:cNvPr>
          <p:cNvSpPr txBox="1"/>
          <p:nvPr/>
        </p:nvSpPr>
        <p:spPr>
          <a:xfrm>
            <a:off x="4580247" y="44064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5,134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7F18B-69AE-4C5B-9846-F987D5EDA9D9}"/>
              </a:ext>
            </a:extLst>
          </p:cNvPr>
          <p:cNvSpPr txBox="1"/>
          <p:nvPr/>
        </p:nvSpPr>
        <p:spPr>
          <a:xfrm>
            <a:off x="6808396" y="422174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5,312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4C8A8-8D66-4CF1-9716-B3151D21B807}"/>
              </a:ext>
            </a:extLst>
          </p:cNvPr>
          <p:cNvSpPr txBox="1"/>
          <p:nvPr/>
        </p:nvSpPr>
        <p:spPr>
          <a:xfrm>
            <a:off x="7605605" y="422174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5,566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20E6E-7C56-4E11-92EA-BE8F5BB2141F}"/>
              </a:ext>
            </a:extLst>
          </p:cNvPr>
          <p:cNvSpPr txBox="1"/>
          <p:nvPr/>
        </p:nvSpPr>
        <p:spPr>
          <a:xfrm>
            <a:off x="1013791" y="1962359"/>
            <a:ext cx="2117690" cy="11130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Pre-COVID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1" kern="1200" dirty="0">
                <a:solidFill>
                  <a:schemeClr val="accent1">
                    <a:lumMod val="75000"/>
                  </a:schemeClr>
                </a:solidFill>
              </a:rPr>
              <a:t>Jan 2019 thru Dec 2019</a:t>
            </a:r>
            <a:endParaRPr lang="en-US" sz="2000" b="1" i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E3C5CC-CF09-4FCF-9CE6-17BEC9AD21BC}"/>
              </a:ext>
            </a:extLst>
          </p:cNvPr>
          <p:cNvCxnSpPr>
            <a:cxnSpLocks/>
          </p:cNvCxnSpPr>
          <p:nvPr/>
        </p:nvCxnSpPr>
        <p:spPr>
          <a:xfrm>
            <a:off x="1988824" y="2977375"/>
            <a:ext cx="1044308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086082-1354-472F-B674-B4ED57250386}"/>
              </a:ext>
            </a:extLst>
          </p:cNvPr>
          <p:cNvCxnSpPr>
            <a:cxnSpLocks/>
          </p:cNvCxnSpPr>
          <p:nvPr/>
        </p:nvCxnSpPr>
        <p:spPr>
          <a:xfrm flipH="1">
            <a:off x="702527" y="2977375"/>
            <a:ext cx="1286297" cy="862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88EF5D-9F79-49C6-9651-FF5EFAE6A552}"/>
              </a:ext>
            </a:extLst>
          </p:cNvPr>
          <p:cNvSpPr txBox="1"/>
          <p:nvPr/>
        </p:nvSpPr>
        <p:spPr>
          <a:xfrm>
            <a:off x="7759300" y="5387939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July--Dec 2021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4E2CDF-BFD9-48AB-94E9-E25A5E5154A7}"/>
              </a:ext>
            </a:extLst>
          </p:cNvPr>
          <p:cNvCxnSpPr>
            <a:cxnSpLocks/>
          </p:cNvCxnSpPr>
          <p:nvPr/>
        </p:nvCxnSpPr>
        <p:spPr>
          <a:xfrm flipH="1" flipV="1">
            <a:off x="7961632" y="4064419"/>
            <a:ext cx="543336" cy="1200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7504CE-5FAB-48FB-9C10-9DF1F342C29C}"/>
              </a:ext>
            </a:extLst>
          </p:cNvPr>
          <p:cNvCxnSpPr>
            <a:cxnSpLocks/>
          </p:cNvCxnSpPr>
          <p:nvPr/>
        </p:nvCxnSpPr>
        <p:spPr>
          <a:xfrm>
            <a:off x="3408554" y="2518900"/>
            <a:ext cx="0" cy="1246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B1C111-49E4-4DB2-B82A-6C4F1600619E}"/>
              </a:ext>
            </a:extLst>
          </p:cNvPr>
          <p:cNvSpPr txBox="1"/>
          <p:nvPr/>
        </p:nvSpPr>
        <p:spPr>
          <a:xfrm>
            <a:off x="2751193" y="1847185"/>
            <a:ext cx="1310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January 2020</a:t>
            </a:r>
          </a:p>
          <a:p>
            <a:pPr algn="ctr"/>
            <a:r>
              <a:rPr lang="en-US" sz="1600" b="1" dirty="0"/>
              <a:t>6126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692329-CDC5-48CD-851C-BD9CF51A0DC2}"/>
              </a:ext>
            </a:extLst>
          </p:cNvPr>
          <p:cNvCxnSpPr>
            <a:cxnSpLocks/>
          </p:cNvCxnSpPr>
          <p:nvPr/>
        </p:nvCxnSpPr>
        <p:spPr>
          <a:xfrm flipV="1">
            <a:off x="8504968" y="4064419"/>
            <a:ext cx="304495" cy="1152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BA9CBE-4C7C-407E-AFFE-63B5CC613F28}"/>
              </a:ext>
            </a:extLst>
          </p:cNvPr>
          <p:cNvSpPr txBox="1"/>
          <p:nvPr/>
        </p:nvSpPr>
        <p:spPr>
          <a:xfrm>
            <a:off x="248231" y="33424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5,803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228FF0-194C-425D-BF88-6D2B6BFAF88F}"/>
              </a:ext>
            </a:extLst>
          </p:cNvPr>
          <p:cNvSpPr txBox="1"/>
          <p:nvPr/>
        </p:nvSpPr>
        <p:spPr>
          <a:xfrm>
            <a:off x="8441473" y="36334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5,708</a:t>
            </a:r>
          </a:p>
        </p:txBody>
      </p:sp>
    </p:spTree>
    <p:extLst>
      <p:ext uri="{BB962C8B-B14F-4D97-AF65-F5344CB8AC3E}">
        <p14:creationId xmlns:p14="http://schemas.microsoft.com/office/powerpoint/2010/main" val="15966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59CFFB7-1577-462A-BD29-55EF9CA2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775"/>
            <a:ext cx="9144000" cy="5438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</p:spPr>
        <p:txBody>
          <a:bodyPr/>
          <a:lstStyle/>
          <a:p>
            <a:r>
              <a:rPr lang="en-US" dirty="0"/>
              <a:t>What was happening before?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7A0AFC-0D1B-466C-A6A9-C3F829B36092}"/>
              </a:ext>
            </a:extLst>
          </p:cNvPr>
          <p:cNvCxnSpPr>
            <a:cxnSpLocks/>
          </p:cNvCxnSpPr>
          <p:nvPr/>
        </p:nvCxnSpPr>
        <p:spPr>
          <a:xfrm>
            <a:off x="624469" y="3964059"/>
            <a:ext cx="3044282" cy="0"/>
          </a:xfrm>
          <a:prstGeom prst="line">
            <a:avLst/>
          </a:prstGeom>
          <a:ln w="412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694AB-233F-47C5-B94D-110C86525CA7}"/>
              </a:ext>
            </a:extLst>
          </p:cNvPr>
          <p:cNvSpPr txBox="1"/>
          <p:nvPr/>
        </p:nvSpPr>
        <p:spPr>
          <a:xfrm>
            <a:off x="1663743" y="33926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5838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55AEE9-1CD2-45DF-A160-820DB0F347AC}"/>
              </a:ext>
            </a:extLst>
          </p:cNvPr>
          <p:cNvCxnSpPr/>
          <p:nvPr/>
        </p:nvCxnSpPr>
        <p:spPr>
          <a:xfrm>
            <a:off x="3691053" y="2354765"/>
            <a:ext cx="0" cy="34791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AF5625-63D6-47DC-98D8-BC24E1053319}"/>
              </a:ext>
            </a:extLst>
          </p:cNvPr>
          <p:cNvCxnSpPr>
            <a:cxnSpLocks/>
          </p:cNvCxnSpPr>
          <p:nvPr/>
        </p:nvCxnSpPr>
        <p:spPr>
          <a:xfrm>
            <a:off x="4843343" y="2360341"/>
            <a:ext cx="0" cy="34791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6070D8-D9A8-4662-B8DD-608D411625B6}"/>
              </a:ext>
            </a:extLst>
          </p:cNvPr>
          <p:cNvCxnSpPr>
            <a:cxnSpLocks/>
          </p:cNvCxnSpPr>
          <p:nvPr/>
        </p:nvCxnSpPr>
        <p:spPr>
          <a:xfrm>
            <a:off x="4858213" y="4209386"/>
            <a:ext cx="2795239" cy="0"/>
          </a:xfrm>
          <a:prstGeom prst="line">
            <a:avLst/>
          </a:prstGeom>
          <a:ln w="412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D0D649-D1D4-4475-9265-3EA2334626F6}"/>
              </a:ext>
            </a:extLst>
          </p:cNvPr>
          <p:cNvCxnSpPr>
            <a:cxnSpLocks/>
          </p:cNvCxnSpPr>
          <p:nvPr/>
        </p:nvCxnSpPr>
        <p:spPr>
          <a:xfrm>
            <a:off x="3691053" y="4447279"/>
            <a:ext cx="1167160" cy="0"/>
          </a:xfrm>
          <a:prstGeom prst="line">
            <a:avLst/>
          </a:prstGeom>
          <a:ln w="412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C188702-7BF0-403E-96A2-0C403B9581BC}"/>
              </a:ext>
            </a:extLst>
          </p:cNvPr>
          <p:cNvSpPr txBox="1"/>
          <p:nvPr/>
        </p:nvSpPr>
        <p:spPr>
          <a:xfrm>
            <a:off x="701702" y="4413077"/>
            <a:ext cx="292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FY 20 was moving towards</a:t>
            </a:r>
          </a:p>
          <a:p>
            <a:pPr algn="ctr"/>
            <a:r>
              <a:rPr lang="en-US" b="1" dirty="0"/>
              <a:t>a 2% volume increase before</a:t>
            </a:r>
          </a:p>
          <a:p>
            <a:pPr algn="ctr"/>
            <a:r>
              <a:rPr lang="en-US" b="1" dirty="0"/>
              <a:t>March 2020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01AADE-D44F-4A09-B8AD-7281E13455D2}"/>
              </a:ext>
            </a:extLst>
          </p:cNvPr>
          <p:cNvCxnSpPr>
            <a:cxnSpLocks/>
          </p:cNvCxnSpPr>
          <p:nvPr/>
        </p:nvCxnSpPr>
        <p:spPr>
          <a:xfrm>
            <a:off x="7653452" y="2360341"/>
            <a:ext cx="0" cy="34791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FE757C-76F0-4D14-ABCC-0C26D554E648}"/>
              </a:ext>
            </a:extLst>
          </p:cNvPr>
          <p:cNvCxnSpPr>
            <a:cxnSpLocks/>
          </p:cNvCxnSpPr>
          <p:nvPr/>
        </p:nvCxnSpPr>
        <p:spPr>
          <a:xfrm>
            <a:off x="7653452" y="4053270"/>
            <a:ext cx="1167160" cy="0"/>
          </a:xfrm>
          <a:prstGeom prst="line">
            <a:avLst/>
          </a:prstGeom>
          <a:ln w="412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76F60-A1EA-470C-AD5A-81A423827E77}"/>
              </a:ext>
            </a:extLst>
          </p:cNvPr>
          <p:cNvCxnSpPr>
            <a:cxnSpLocks/>
          </p:cNvCxnSpPr>
          <p:nvPr/>
        </p:nvCxnSpPr>
        <p:spPr>
          <a:xfrm>
            <a:off x="8820612" y="2360341"/>
            <a:ext cx="0" cy="34791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70401B-6A40-4A79-BC30-7D388AEE31AA}"/>
              </a:ext>
            </a:extLst>
          </p:cNvPr>
          <p:cNvSpPr txBox="1"/>
          <p:nvPr/>
        </p:nvSpPr>
        <p:spPr>
          <a:xfrm>
            <a:off x="3882083" y="40198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4256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31BC2-4FC9-4279-8F5E-7B2C5B7B8952}"/>
              </a:ext>
            </a:extLst>
          </p:cNvPr>
          <p:cNvSpPr txBox="1"/>
          <p:nvPr/>
        </p:nvSpPr>
        <p:spPr>
          <a:xfrm>
            <a:off x="5948776" y="37619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5132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53073E-C645-4399-A50F-4FEDAE846FAD}"/>
              </a:ext>
            </a:extLst>
          </p:cNvPr>
          <p:cNvSpPr txBox="1"/>
          <p:nvPr/>
        </p:nvSpPr>
        <p:spPr>
          <a:xfrm>
            <a:off x="7910661" y="35541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5664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6BAE3-C8B1-420D-AB30-26F7247D4492}"/>
              </a:ext>
            </a:extLst>
          </p:cNvPr>
          <p:cNvSpPr txBox="1"/>
          <p:nvPr/>
        </p:nvSpPr>
        <p:spPr>
          <a:xfrm>
            <a:off x="4483530" y="5635304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End of </a:t>
            </a:r>
          </a:p>
          <a:p>
            <a:pPr algn="ctr"/>
            <a:r>
              <a:rPr lang="en-US" sz="1600" b="1" dirty="0"/>
              <a:t>FY 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81F1C3-5659-47CD-B79F-870A036EDDE4}"/>
              </a:ext>
            </a:extLst>
          </p:cNvPr>
          <p:cNvSpPr txBox="1"/>
          <p:nvPr/>
        </p:nvSpPr>
        <p:spPr>
          <a:xfrm>
            <a:off x="7266166" y="5676912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End of </a:t>
            </a:r>
          </a:p>
          <a:p>
            <a:pPr algn="ctr"/>
            <a:r>
              <a:rPr lang="en-US" sz="1600" b="1" dirty="0"/>
              <a:t>FY 21</a:t>
            </a:r>
          </a:p>
        </p:txBody>
      </p:sp>
    </p:spTree>
    <p:extLst>
      <p:ext uri="{BB962C8B-B14F-4D97-AF65-F5344CB8AC3E}">
        <p14:creationId xmlns:p14="http://schemas.microsoft.com/office/powerpoint/2010/main" val="12313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21" grpId="0"/>
      <p:bldP spid="22" grpId="0"/>
      <p:bldP spid="24" grpId="0"/>
      <p:bldP spid="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Regional Patterns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5DC8736-D84B-6F4E-A880-58AA5500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1" y="1187760"/>
            <a:ext cx="7029450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Regional 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D2E73-C58A-4F99-B5FE-2F701A6E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4"/>
            <a:ext cx="9144000" cy="51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C7C44-679E-44F9-AA27-9DFE2248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311"/>
            <a:ext cx="9159951" cy="519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Regional 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D996E-BB73-4F50-987D-A6CC09FD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20" y="1461052"/>
            <a:ext cx="600159" cy="7240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2F9612B-6758-4586-8FDE-BB25D6522CD9}"/>
              </a:ext>
            </a:extLst>
          </p:cNvPr>
          <p:cNvSpPr/>
          <p:nvPr/>
        </p:nvSpPr>
        <p:spPr>
          <a:xfrm rot="16200000">
            <a:off x="425307" y="4263655"/>
            <a:ext cx="616688" cy="212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BB1389D-126D-4EF0-BFD1-0BE780E837FA}"/>
              </a:ext>
            </a:extLst>
          </p:cNvPr>
          <p:cNvSpPr/>
          <p:nvPr/>
        </p:nvSpPr>
        <p:spPr>
          <a:xfrm rot="16200000">
            <a:off x="2991298" y="4263655"/>
            <a:ext cx="616688" cy="212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D21145C-1BAB-40C6-99DF-B763C52DC450}"/>
              </a:ext>
            </a:extLst>
          </p:cNvPr>
          <p:cNvSpPr/>
          <p:nvPr/>
        </p:nvSpPr>
        <p:spPr>
          <a:xfrm rot="16200000">
            <a:off x="4522387" y="4263655"/>
            <a:ext cx="616688" cy="212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98E45E0-E9BC-4AFC-821C-14BD86D1BD18}"/>
              </a:ext>
            </a:extLst>
          </p:cNvPr>
          <p:cNvSpPr/>
          <p:nvPr/>
        </p:nvSpPr>
        <p:spPr>
          <a:xfrm rot="16200000">
            <a:off x="7265586" y="4263655"/>
            <a:ext cx="616688" cy="212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00D92-E557-4592-BD91-8C353C1DDCCE}"/>
              </a:ext>
            </a:extLst>
          </p:cNvPr>
          <p:cNvSpPr txBox="1"/>
          <p:nvPr/>
        </p:nvSpPr>
        <p:spPr>
          <a:xfrm>
            <a:off x="8386720" y="3429000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~20%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29D4C-748D-4C63-A761-AA8EC889CC96}"/>
              </a:ext>
            </a:extLst>
          </p:cNvPr>
          <p:cNvSpPr txBox="1"/>
          <p:nvPr/>
        </p:nvSpPr>
        <p:spPr>
          <a:xfrm>
            <a:off x="1755548" y="2390554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~15%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9F3A9-AAB6-49AA-98F4-F850275AB868}"/>
              </a:ext>
            </a:extLst>
          </p:cNvPr>
          <p:cNvSpPr txBox="1"/>
          <p:nvPr/>
        </p:nvSpPr>
        <p:spPr>
          <a:xfrm>
            <a:off x="188950" y="4716469"/>
            <a:ext cx="1089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February </a:t>
            </a:r>
          </a:p>
          <a:p>
            <a:r>
              <a:rPr lang="en-US" sz="1400" b="1" dirty="0"/>
              <a:t>volume dips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23215-2C8B-46F9-B770-0C2987C2C88F}"/>
              </a:ext>
            </a:extLst>
          </p:cNvPr>
          <p:cNvSpPr txBox="1"/>
          <p:nvPr/>
        </p:nvSpPr>
        <p:spPr>
          <a:xfrm>
            <a:off x="2898347" y="4716469"/>
            <a:ext cx="80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January </a:t>
            </a:r>
          </a:p>
          <a:p>
            <a:pPr algn="ctr"/>
            <a:r>
              <a:rPr lang="en-US" sz="1400" b="1" dirty="0"/>
              <a:t>spike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D8D8F5-D184-4A65-99F7-8334676417C6}"/>
              </a:ext>
            </a:extLst>
          </p:cNvPr>
          <p:cNvSpPr txBox="1"/>
          <p:nvPr/>
        </p:nvSpPr>
        <p:spPr>
          <a:xfrm>
            <a:off x="4471197" y="4716469"/>
            <a:ext cx="8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June  </a:t>
            </a:r>
          </a:p>
          <a:p>
            <a:r>
              <a:rPr lang="en-US" sz="1400" b="1" dirty="0"/>
              <a:t>recovery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EE2FF-75A4-40B0-A63E-E659130CCA2B}"/>
              </a:ext>
            </a:extLst>
          </p:cNvPr>
          <p:cNvSpPr txBox="1"/>
          <p:nvPr/>
        </p:nvSpPr>
        <p:spPr>
          <a:xfrm>
            <a:off x="7262784" y="4716469"/>
            <a:ext cx="6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FY 21 </a:t>
            </a:r>
          </a:p>
          <a:p>
            <a:pPr algn="ctr"/>
            <a:r>
              <a:rPr lang="en-US" sz="1400" b="1" dirty="0"/>
              <a:t>end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D03FB7-D422-4B1C-9D80-2C887C48257E}"/>
              </a:ext>
            </a:extLst>
          </p:cNvPr>
          <p:cNvSpPr/>
          <p:nvPr/>
        </p:nvSpPr>
        <p:spPr>
          <a:xfrm rot="16200000">
            <a:off x="6064107" y="5133362"/>
            <a:ext cx="616688" cy="212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C6E9-60EC-40E2-980B-C2B415BDF2ED}"/>
              </a:ext>
            </a:extLst>
          </p:cNvPr>
          <p:cNvSpPr txBox="1"/>
          <p:nvPr/>
        </p:nvSpPr>
        <p:spPr>
          <a:xfrm>
            <a:off x="5827750" y="5586176"/>
            <a:ext cx="1089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February </a:t>
            </a:r>
          </a:p>
          <a:p>
            <a:r>
              <a:rPr lang="en-US" sz="1400" b="1" dirty="0"/>
              <a:t>volume dips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E9850BE-848A-4292-BA99-9B8B6E964B2B}"/>
              </a:ext>
            </a:extLst>
          </p:cNvPr>
          <p:cNvSpPr/>
          <p:nvPr/>
        </p:nvSpPr>
        <p:spPr>
          <a:xfrm rot="16200000">
            <a:off x="8400740" y="4724399"/>
            <a:ext cx="616688" cy="212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E3FDE-E652-4692-BC27-E802853F683B}"/>
              </a:ext>
            </a:extLst>
          </p:cNvPr>
          <p:cNvSpPr txBox="1"/>
          <p:nvPr/>
        </p:nvSpPr>
        <p:spPr>
          <a:xfrm>
            <a:off x="8369245" y="5191325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CY 21 </a:t>
            </a:r>
          </a:p>
          <a:p>
            <a:pPr algn="ctr"/>
            <a:r>
              <a:rPr lang="en-US" sz="1400" b="1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10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7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we knew last year 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B3532E25-74DA-9144-B669-6D99FAA8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87703"/>
            <a:ext cx="3764746" cy="4392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8CCD3-2470-4240-9AE8-D7A35284B63B}"/>
              </a:ext>
            </a:extLst>
          </p:cNvPr>
          <p:cNvSpPr txBox="1"/>
          <p:nvPr/>
        </p:nvSpPr>
        <p:spPr>
          <a:xfrm>
            <a:off x="1472727" y="1571174"/>
            <a:ext cx="2263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Discharges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831" y="1997142"/>
            <a:ext cx="33278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While Total Visits fell by 46%,</a:t>
            </a:r>
          </a:p>
          <a:p>
            <a:pPr algn="ctr"/>
            <a:r>
              <a:rPr lang="en-US" sz="2000" b="1" dirty="0"/>
              <a:t>Discharges fell by 49%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Discharges have recovered </a:t>
            </a:r>
          </a:p>
          <a:p>
            <a:pPr algn="ctr"/>
            <a:r>
              <a:rPr lang="en-US" sz="2000" b="1" dirty="0"/>
              <a:t>to 79% of pre-COVID volume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1771023" y="4696777"/>
            <a:ext cx="378372" cy="12887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926" y="544940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-49%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05BFC5-003E-48CC-AE29-E3A16B38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289" y="1478795"/>
            <a:ext cx="4240292" cy="49470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DD17FC-A67F-4287-9268-E0195EC723EA}"/>
              </a:ext>
            </a:extLst>
          </p:cNvPr>
          <p:cNvSpPr txBox="1"/>
          <p:nvPr/>
        </p:nvSpPr>
        <p:spPr>
          <a:xfrm>
            <a:off x="5960336" y="1564253"/>
            <a:ext cx="2263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Hospitalizations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6C0EC-6B58-4FB8-9555-7C8A39980D79}"/>
              </a:ext>
            </a:extLst>
          </p:cNvPr>
          <p:cNvSpPr txBox="1"/>
          <p:nvPr/>
        </p:nvSpPr>
        <p:spPr>
          <a:xfrm>
            <a:off x="5334129" y="1997142"/>
            <a:ext cx="36194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While Total Visits fell by 46%,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Hospitalizations fell by 30%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Hospitalizations have recovered 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to 93% of pre-COVID volume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A835662-B21E-4785-87CC-E280D509EA85}"/>
              </a:ext>
            </a:extLst>
          </p:cNvPr>
          <p:cNvSpPr/>
          <p:nvPr/>
        </p:nvSpPr>
        <p:spPr>
          <a:xfrm rot="5400000">
            <a:off x="6002733" y="4359955"/>
            <a:ext cx="630617" cy="15482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727AA-28DA-45BD-BCBA-4CBC9ECFE991}"/>
              </a:ext>
            </a:extLst>
          </p:cNvPr>
          <p:cNvSpPr txBox="1"/>
          <p:nvPr/>
        </p:nvSpPr>
        <p:spPr>
          <a:xfrm>
            <a:off x="5960336" y="5426818"/>
            <a:ext cx="9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-30%</a:t>
            </a:r>
          </a:p>
        </p:txBody>
      </p:sp>
    </p:spTree>
    <p:extLst>
      <p:ext uri="{BB962C8B-B14F-4D97-AF65-F5344CB8AC3E}">
        <p14:creationId xmlns:p14="http://schemas.microsoft.com/office/powerpoint/2010/main" val="8211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we knew last year 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B3532E25-74DA-9144-B669-6D99FAA8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52" y="1929106"/>
            <a:ext cx="3764746" cy="4392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8CCD3-2470-4240-9AE8-D7A35284B63B}"/>
              </a:ext>
            </a:extLst>
          </p:cNvPr>
          <p:cNvSpPr txBox="1"/>
          <p:nvPr/>
        </p:nvSpPr>
        <p:spPr>
          <a:xfrm>
            <a:off x="3440151" y="1638878"/>
            <a:ext cx="226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Discharges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8083" y="2138545"/>
            <a:ext cx="33278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While Total Visits fell by 46%,</a:t>
            </a:r>
          </a:p>
          <a:p>
            <a:pPr algn="ctr"/>
            <a:r>
              <a:rPr lang="en-US" sz="2000" b="1" dirty="0"/>
              <a:t>Discharges fell by 49%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Discharges have recovered </a:t>
            </a:r>
          </a:p>
          <a:p>
            <a:pPr algn="ctr"/>
            <a:r>
              <a:rPr lang="en-US" sz="2000" b="1" dirty="0"/>
              <a:t>to 79% of pre-COVID volume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3783275" y="4838180"/>
            <a:ext cx="378372" cy="12887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37178" y="559081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-49%</a:t>
            </a:r>
          </a:p>
        </p:txBody>
      </p:sp>
    </p:spTree>
    <p:extLst>
      <p:ext uri="{BB962C8B-B14F-4D97-AF65-F5344CB8AC3E}">
        <p14:creationId xmlns:p14="http://schemas.microsoft.com/office/powerpoint/2010/main" val="16147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95CA0-A091-425D-983D-7DF6AFC6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0" y="1430643"/>
            <a:ext cx="8935279" cy="5269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since then… Discharged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6D6EA6-5238-42D2-8D5B-D3CF66FC8186}"/>
              </a:ext>
            </a:extLst>
          </p:cNvPr>
          <p:cNvCxnSpPr/>
          <p:nvPr/>
        </p:nvCxnSpPr>
        <p:spPr>
          <a:xfrm>
            <a:off x="2459812" y="3948367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AC038-0187-406E-BB2A-3851814E8153}"/>
              </a:ext>
            </a:extLst>
          </p:cNvPr>
          <p:cNvCxnSpPr/>
          <p:nvPr/>
        </p:nvCxnSpPr>
        <p:spPr>
          <a:xfrm>
            <a:off x="3647720" y="3407739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A68257-EC9A-45A0-9567-555B29412DE1}"/>
              </a:ext>
            </a:extLst>
          </p:cNvPr>
          <p:cNvSpPr txBox="1"/>
          <p:nvPr/>
        </p:nvSpPr>
        <p:spPr>
          <a:xfrm>
            <a:off x="1925392" y="3256868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67B69-53E3-48A6-9099-3194B0D59014}"/>
              </a:ext>
            </a:extLst>
          </p:cNvPr>
          <p:cNvSpPr txBox="1"/>
          <p:nvPr/>
        </p:nvSpPr>
        <p:spPr>
          <a:xfrm>
            <a:off x="3164671" y="2710618"/>
            <a:ext cx="96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4BDD5B-DA8D-445E-9F56-E1A55E5E3701}"/>
              </a:ext>
            </a:extLst>
          </p:cNvPr>
          <p:cNvCxnSpPr/>
          <p:nvPr/>
        </p:nvCxnSpPr>
        <p:spPr>
          <a:xfrm>
            <a:off x="7707791" y="3162214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A53788-6492-4F23-B81B-DE5561CF3C58}"/>
              </a:ext>
            </a:extLst>
          </p:cNvPr>
          <p:cNvCxnSpPr>
            <a:cxnSpLocks/>
          </p:cNvCxnSpPr>
          <p:nvPr/>
        </p:nvCxnSpPr>
        <p:spPr>
          <a:xfrm>
            <a:off x="8573186" y="2520935"/>
            <a:ext cx="0" cy="1445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43641A-441F-47D8-BF5D-A7D58730CBF4}"/>
              </a:ext>
            </a:extLst>
          </p:cNvPr>
          <p:cNvSpPr txBox="1"/>
          <p:nvPr/>
        </p:nvSpPr>
        <p:spPr>
          <a:xfrm>
            <a:off x="7098810" y="2331217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</a:t>
            </a:r>
          </a:p>
          <a:p>
            <a:pPr algn="ctr"/>
            <a:r>
              <a:rPr lang="en-US" sz="1600" b="1" dirty="0"/>
              <a:t>Since peak</a:t>
            </a:r>
          </a:p>
          <a:p>
            <a:pPr algn="ctr"/>
            <a:r>
              <a:rPr lang="en-US" sz="1600" b="1" dirty="0"/>
              <a:t>April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AB647-B710-449D-8CF4-8A1351BD7A3D}"/>
              </a:ext>
            </a:extLst>
          </p:cNvPr>
          <p:cNvSpPr txBox="1"/>
          <p:nvPr/>
        </p:nvSpPr>
        <p:spPr>
          <a:xfrm>
            <a:off x="7984078" y="1645404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 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June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1DA6E-B38C-4F6C-B9E6-1EC775D472EE}"/>
              </a:ext>
            </a:extLst>
          </p:cNvPr>
          <p:cNvSpPr txBox="1"/>
          <p:nvPr/>
        </p:nvSpPr>
        <p:spPr>
          <a:xfrm>
            <a:off x="727618" y="37101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4,157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80BB4-9FD0-4590-9670-CBDFF07B77A9}"/>
              </a:ext>
            </a:extLst>
          </p:cNvPr>
          <p:cNvSpPr txBox="1"/>
          <p:nvPr/>
        </p:nvSpPr>
        <p:spPr>
          <a:xfrm>
            <a:off x="2097715" y="514781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2,130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DAA7F-09E1-4B5C-B291-5D75759DE8E2}"/>
              </a:ext>
            </a:extLst>
          </p:cNvPr>
          <p:cNvSpPr txBox="1"/>
          <p:nvPr/>
        </p:nvSpPr>
        <p:spPr>
          <a:xfrm>
            <a:off x="3297856" y="466695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3,362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7F18B-69AE-4C5B-9846-F987D5EDA9D9}"/>
              </a:ext>
            </a:extLst>
          </p:cNvPr>
          <p:cNvSpPr txBox="1"/>
          <p:nvPr/>
        </p:nvSpPr>
        <p:spPr>
          <a:xfrm>
            <a:off x="7351764" y="407950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3,439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4C8A8-8D66-4CF1-9716-B3151D21B807}"/>
              </a:ext>
            </a:extLst>
          </p:cNvPr>
          <p:cNvSpPr txBox="1"/>
          <p:nvPr/>
        </p:nvSpPr>
        <p:spPr>
          <a:xfrm>
            <a:off x="8189173" y="397489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3,604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34856-1BB6-4099-B947-2F5DFC3474E0}"/>
              </a:ext>
            </a:extLst>
          </p:cNvPr>
          <p:cNvSpPr txBox="1"/>
          <p:nvPr/>
        </p:nvSpPr>
        <p:spPr>
          <a:xfrm>
            <a:off x="2217091" y="1824751"/>
            <a:ext cx="4699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Overall patient volume variability is driven</a:t>
            </a:r>
          </a:p>
          <a:p>
            <a:pPr algn="ctr"/>
            <a:r>
              <a:rPr lang="en-US" sz="2000" b="1" dirty="0"/>
              <a:t>by the </a:t>
            </a:r>
            <a:r>
              <a:rPr lang="en-US" sz="2000" b="1" dirty="0">
                <a:solidFill>
                  <a:schemeClr val="accent1"/>
                </a:solidFill>
              </a:rPr>
              <a:t>Discharged</a:t>
            </a:r>
            <a:r>
              <a:rPr lang="en-US" sz="2000" b="1" dirty="0"/>
              <a:t> patient population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5B5CB3-9D78-46D6-A83E-04297DF873AE}"/>
              </a:ext>
            </a:extLst>
          </p:cNvPr>
          <p:cNvSpPr txBox="1"/>
          <p:nvPr/>
        </p:nvSpPr>
        <p:spPr>
          <a:xfrm>
            <a:off x="6814437" y="4818782"/>
            <a:ext cx="2001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Discharged volume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(13.3%)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(553 </a:t>
            </a:r>
            <a:r>
              <a:rPr lang="en-US" b="1" dirty="0" err="1">
                <a:solidFill>
                  <a:srgbClr val="FF0000"/>
                </a:solidFill>
              </a:rPr>
              <a:t>pt</a:t>
            </a:r>
            <a:r>
              <a:rPr lang="en-US" b="1" dirty="0">
                <a:solidFill>
                  <a:srgbClr val="FF0000"/>
                </a:solidFill>
              </a:rPr>
              <a:t>/month)</a:t>
            </a:r>
          </a:p>
        </p:txBody>
      </p:sp>
    </p:spTree>
    <p:extLst>
      <p:ext uri="{BB962C8B-B14F-4D97-AF65-F5344CB8AC3E}">
        <p14:creationId xmlns:p14="http://schemas.microsoft.com/office/powerpoint/2010/main" val="35319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Discharged: Before &amp; After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48798A-6951-4DA5-BEC7-EFDBB4EF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" y="1460037"/>
            <a:ext cx="9080204" cy="539796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26B1EF-FEB9-4E42-A5C7-E04BEB656526}"/>
              </a:ext>
            </a:extLst>
          </p:cNvPr>
          <p:cNvCxnSpPr/>
          <p:nvPr/>
        </p:nvCxnSpPr>
        <p:spPr>
          <a:xfrm>
            <a:off x="4118491" y="3496742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EA8FC8-D22A-45F1-8726-E30E899DAEBF}"/>
              </a:ext>
            </a:extLst>
          </p:cNvPr>
          <p:cNvCxnSpPr>
            <a:cxnSpLocks/>
          </p:cNvCxnSpPr>
          <p:nvPr/>
        </p:nvCxnSpPr>
        <p:spPr>
          <a:xfrm>
            <a:off x="4940916" y="2806258"/>
            <a:ext cx="0" cy="1352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C69B37-CA73-44B2-BC21-F10300CF5E49}"/>
              </a:ext>
            </a:extLst>
          </p:cNvPr>
          <p:cNvSpPr txBox="1"/>
          <p:nvPr/>
        </p:nvSpPr>
        <p:spPr>
          <a:xfrm>
            <a:off x="3607755" y="2577439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3E844-FA37-49A0-B3C7-C3B8F983C364}"/>
              </a:ext>
            </a:extLst>
          </p:cNvPr>
          <p:cNvSpPr txBox="1"/>
          <p:nvPr/>
        </p:nvSpPr>
        <p:spPr>
          <a:xfrm>
            <a:off x="4441355" y="1692488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Initial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61550F-5313-496B-8A8D-C9AF40CEC56B}"/>
              </a:ext>
            </a:extLst>
          </p:cNvPr>
          <p:cNvSpPr txBox="1"/>
          <p:nvPr/>
        </p:nvSpPr>
        <p:spPr>
          <a:xfrm>
            <a:off x="3767493" y="312741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2,130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F8121A-66EE-4CC8-999B-BF0571ED74E0}"/>
              </a:ext>
            </a:extLst>
          </p:cNvPr>
          <p:cNvSpPr txBox="1"/>
          <p:nvPr/>
        </p:nvSpPr>
        <p:spPr>
          <a:xfrm>
            <a:off x="4572000" y="243692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3,362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A8F018-7253-4C09-ADCB-744857666F93}"/>
              </a:ext>
            </a:extLst>
          </p:cNvPr>
          <p:cNvSpPr txBox="1"/>
          <p:nvPr/>
        </p:nvSpPr>
        <p:spPr>
          <a:xfrm>
            <a:off x="1645259" y="26564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3,604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C1ED843F-0071-4DA7-92A6-9C003C3788AE}"/>
              </a:ext>
            </a:extLst>
          </p:cNvPr>
          <p:cNvSpPr/>
          <p:nvPr/>
        </p:nvSpPr>
        <p:spPr>
          <a:xfrm rot="16200000">
            <a:off x="1550453" y="2072185"/>
            <a:ext cx="900065" cy="27564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FA2AE3C2-EDC3-48CD-9380-A8355CE847CE}"/>
              </a:ext>
            </a:extLst>
          </p:cNvPr>
          <p:cNvSpPr/>
          <p:nvPr/>
        </p:nvSpPr>
        <p:spPr>
          <a:xfrm rot="16200000">
            <a:off x="5805137" y="2277100"/>
            <a:ext cx="900065" cy="26111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A5C6F0-C1B3-494F-A9A8-AEC48D57C19E}"/>
              </a:ext>
            </a:extLst>
          </p:cNvPr>
          <p:cNvSpPr txBox="1"/>
          <p:nvPr/>
        </p:nvSpPr>
        <p:spPr>
          <a:xfrm>
            <a:off x="5957129" y="264339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3,100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AAC3125C-5F45-4381-823A-7B0B4B331AE8}"/>
              </a:ext>
            </a:extLst>
          </p:cNvPr>
          <p:cNvSpPr/>
          <p:nvPr/>
        </p:nvSpPr>
        <p:spPr>
          <a:xfrm rot="16200000">
            <a:off x="7710952" y="2973454"/>
            <a:ext cx="900065" cy="12004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A14140-C248-4C56-8E24-5D5E52DE0F3F}"/>
              </a:ext>
            </a:extLst>
          </p:cNvPr>
          <p:cNvSpPr txBox="1"/>
          <p:nvPr/>
        </p:nvSpPr>
        <p:spPr>
          <a:xfrm>
            <a:off x="5849984" y="2108906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12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B9D57-93ED-442A-82AE-6360B4410318}"/>
              </a:ext>
            </a:extLst>
          </p:cNvPr>
          <p:cNvSpPr txBox="1"/>
          <p:nvPr/>
        </p:nvSpPr>
        <p:spPr>
          <a:xfrm>
            <a:off x="7743408" y="2107986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6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332D8F-FAB0-4E7D-A52E-CDA1E8A701C5}"/>
              </a:ext>
            </a:extLst>
          </p:cNvPr>
          <p:cNvSpPr txBox="1"/>
          <p:nvPr/>
        </p:nvSpPr>
        <p:spPr>
          <a:xfrm>
            <a:off x="7834464" y="263791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3,414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D46D8-7FA0-4484-B958-82DB0DB6CAD0}"/>
              </a:ext>
            </a:extLst>
          </p:cNvPr>
          <p:cNvSpPr txBox="1"/>
          <p:nvPr/>
        </p:nvSpPr>
        <p:spPr>
          <a:xfrm>
            <a:off x="802648" y="1968554"/>
            <a:ext cx="2412840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Pre-COVID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Jan 2019 thru Dec 2019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2D1B9A-A4BE-4E3E-8866-0D568C301CE2}"/>
              </a:ext>
            </a:extLst>
          </p:cNvPr>
          <p:cNvSpPr txBox="1"/>
          <p:nvPr/>
        </p:nvSpPr>
        <p:spPr>
          <a:xfrm>
            <a:off x="5345419" y="3731153"/>
            <a:ext cx="181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~86% of pre-COVID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B136B2-56CD-4AFC-8A64-F0F25F01B5E4}"/>
              </a:ext>
            </a:extLst>
          </p:cNvPr>
          <p:cNvSpPr txBox="1"/>
          <p:nvPr/>
        </p:nvSpPr>
        <p:spPr>
          <a:xfrm>
            <a:off x="7620259" y="3561873"/>
            <a:ext cx="1081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~95% of </a:t>
            </a:r>
          </a:p>
          <a:p>
            <a:pPr algn="ctr"/>
            <a:r>
              <a:rPr lang="en-US" sz="1600" b="1" dirty="0"/>
              <a:t>pre-COVID</a:t>
            </a:r>
          </a:p>
        </p:txBody>
      </p:sp>
    </p:spTree>
    <p:extLst>
      <p:ext uri="{BB962C8B-B14F-4D97-AF65-F5344CB8AC3E}">
        <p14:creationId xmlns:p14="http://schemas.microsoft.com/office/powerpoint/2010/main" val="26736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881C0-64AF-42F5-A97B-52D1841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we knew last year 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05BFC5-003E-48CC-AE29-E3A16B38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52" y="1591937"/>
            <a:ext cx="4240292" cy="49470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DD17FC-A67F-4287-9268-E0195EC723EA}"/>
              </a:ext>
            </a:extLst>
          </p:cNvPr>
          <p:cNvSpPr txBox="1"/>
          <p:nvPr/>
        </p:nvSpPr>
        <p:spPr>
          <a:xfrm>
            <a:off x="3415099" y="1538205"/>
            <a:ext cx="226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Hospitalizations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6C0EC-6B58-4FB8-9555-7C8A39980D79}"/>
              </a:ext>
            </a:extLst>
          </p:cNvPr>
          <p:cNvSpPr txBox="1"/>
          <p:nvPr/>
        </p:nvSpPr>
        <p:spPr>
          <a:xfrm>
            <a:off x="2788892" y="2110284"/>
            <a:ext cx="36194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While Total Visits fell by 46%,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Hospitalizations fell by 30%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Hospitalizations have recovered 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to 93% of pre-COVID volume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A835662-B21E-4785-87CC-E280D509EA85}"/>
              </a:ext>
            </a:extLst>
          </p:cNvPr>
          <p:cNvSpPr/>
          <p:nvPr/>
        </p:nvSpPr>
        <p:spPr>
          <a:xfrm rot="5400000">
            <a:off x="3457496" y="4473097"/>
            <a:ext cx="630617" cy="15482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727AA-28DA-45BD-BCBA-4CBC9ECFE991}"/>
              </a:ext>
            </a:extLst>
          </p:cNvPr>
          <p:cNvSpPr txBox="1"/>
          <p:nvPr/>
        </p:nvSpPr>
        <p:spPr>
          <a:xfrm>
            <a:off x="3415099" y="5539960"/>
            <a:ext cx="9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-30%</a:t>
            </a:r>
          </a:p>
        </p:txBody>
      </p:sp>
    </p:spTree>
    <p:extLst>
      <p:ext uri="{BB962C8B-B14F-4D97-AF65-F5344CB8AC3E}">
        <p14:creationId xmlns:p14="http://schemas.microsoft.com/office/powerpoint/2010/main" val="3185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35F1734-300D-47B7-8A29-FC63A8980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" y="1339119"/>
            <a:ext cx="9054548" cy="5294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since then… Hospitalized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6D6EA6-5238-42D2-8D5B-D3CF66FC8186}"/>
              </a:ext>
            </a:extLst>
          </p:cNvPr>
          <p:cNvCxnSpPr/>
          <p:nvPr/>
        </p:nvCxnSpPr>
        <p:spPr>
          <a:xfrm>
            <a:off x="2330604" y="3801033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AC038-0187-406E-BB2A-3851814E8153}"/>
              </a:ext>
            </a:extLst>
          </p:cNvPr>
          <p:cNvCxnSpPr/>
          <p:nvPr/>
        </p:nvCxnSpPr>
        <p:spPr>
          <a:xfrm>
            <a:off x="3647720" y="3349408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A68257-EC9A-45A0-9567-555B29412DE1}"/>
              </a:ext>
            </a:extLst>
          </p:cNvPr>
          <p:cNvSpPr txBox="1"/>
          <p:nvPr/>
        </p:nvSpPr>
        <p:spPr>
          <a:xfrm>
            <a:off x="1764859" y="3125394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67B69-53E3-48A6-9099-3194B0D59014}"/>
              </a:ext>
            </a:extLst>
          </p:cNvPr>
          <p:cNvSpPr txBox="1"/>
          <p:nvPr/>
        </p:nvSpPr>
        <p:spPr>
          <a:xfrm>
            <a:off x="3164672" y="2647448"/>
            <a:ext cx="96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4BDD5B-DA8D-445E-9F56-E1A55E5E3701}"/>
              </a:ext>
            </a:extLst>
          </p:cNvPr>
          <p:cNvCxnSpPr/>
          <p:nvPr/>
        </p:nvCxnSpPr>
        <p:spPr>
          <a:xfrm>
            <a:off x="7586546" y="3247594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A53788-6492-4F23-B81B-DE5561CF3C58}"/>
              </a:ext>
            </a:extLst>
          </p:cNvPr>
          <p:cNvCxnSpPr>
            <a:cxnSpLocks/>
          </p:cNvCxnSpPr>
          <p:nvPr/>
        </p:nvCxnSpPr>
        <p:spPr>
          <a:xfrm>
            <a:off x="8434039" y="2691161"/>
            <a:ext cx="0" cy="1445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43641A-441F-47D8-BF5D-A7D58730CBF4}"/>
              </a:ext>
            </a:extLst>
          </p:cNvPr>
          <p:cNvSpPr txBox="1"/>
          <p:nvPr/>
        </p:nvSpPr>
        <p:spPr>
          <a:xfrm>
            <a:off x="6973455" y="2425871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</a:t>
            </a:r>
          </a:p>
          <a:p>
            <a:pPr algn="ctr"/>
            <a:r>
              <a:rPr lang="en-US" sz="1600" b="1" dirty="0"/>
              <a:t>Since peak</a:t>
            </a:r>
          </a:p>
          <a:p>
            <a:pPr algn="ctr"/>
            <a:r>
              <a:rPr lang="en-US" sz="1600" b="1" dirty="0"/>
              <a:t>April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AB647-B710-449D-8CF4-8A1351BD7A3D}"/>
              </a:ext>
            </a:extLst>
          </p:cNvPr>
          <p:cNvSpPr txBox="1"/>
          <p:nvPr/>
        </p:nvSpPr>
        <p:spPr>
          <a:xfrm>
            <a:off x="7914505" y="1732287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 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June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1DA6E-B38C-4F6C-B9E6-1EC775D472EE}"/>
              </a:ext>
            </a:extLst>
          </p:cNvPr>
          <p:cNvSpPr txBox="1"/>
          <p:nvPr/>
        </p:nvSpPr>
        <p:spPr>
          <a:xfrm>
            <a:off x="651299" y="395243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1,674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80BB4-9FD0-4590-9670-CBDFF07B77A9}"/>
              </a:ext>
            </a:extLst>
          </p:cNvPr>
          <p:cNvSpPr txBox="1"/>
          <p:nvPr/>
        </p:nvSpPr>
        <p:spPr>
          <a:xfrm>
            <a:off x="1974577" y="489796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1,179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DAA7F-09E1-4B5C-B291-5D75759DE8E2}"/>
              </a:ext>
            </a:extLst>
          </p:cNvPr>
          <p:cNvSpPr txBox="1"/>
          <p:nvPr/>
        </p:nvSpPr>
        <p:spPr>
          <a:xfrm>
            <a:off x="3297856" y="450643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1,578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7F18B-69AE-4C5B-9846-F987D5EDA9D9}"/>
              </a:ext>
            </a:extLst>
          </p:cNvPr>
          <p:cNvSpPr txBox="1"/>
          <p:nvPr/>
        </p:nvSpPr>
        <p:spPr>
          <a:xfrm>
            <a:off x="7162609" y="415895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1,570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4C8A8-8D66-4CF1-9716-B3151D21B807}"/>
              </a:ext>
            </a:extLst>
          </p:cNvPr>
          <p:cNvSpPr txBox="1"/>
          <p:nvPr/>
        </p:nvSpPr>
        <p:spPr>
          <a:xfrm>
            <a:off x="8023798" y="413710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1,570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71ADFC-D0A5-4644-BC5B-E968E6270EE9}"/>
              </a:ext>
            </a:extLst>
          </p:cNvPr>
          <p:cNvSpPr txBox="1"/>
          <p:nvPr/>
        </p:nvSpPr>
        <p:spPr>
          <a:xfrm>
            <a:off x="6814437" y="4818782"/>
            <a:ext cx="2120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Hospitalized volume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(6.2%)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(104 </a:t>
            </a:r>
            <a:r>
              <a:rPr lang="en-US" b="1" dirty="0" err="1">
                <a:solidFill>
                  <a:srgbClr val="FF0000"/>
                </a:solidFill>
              </a:rPr>
              <a:t>pt</a:t>
            </a:r>
            <a:r>
              <a:rPr lang="en-US" b="1" dirty="0">
                <a:solidFill>
                  <a:srgbClr val="FF0000"/>
                </a:solidFill>
              </a:rPr>
              <a:t>/month)</a:t>
            </a:r>
          </a:p>
        </p:txBody>
      </p:sp>
    </p:spTree>
    <p:extLst>
      <p:ext uri="{BB962C8B-B14F-4D97-AF65-F5344CB8AC3E}">
        <p14:creationId xmlns:p14="http://schemas.microsoft.com/office/powerpoint/2010/main" val="17173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2808E-A020-4C44-A0B9-92AA1876A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" y="1388533"/>
            <a:ext cx="9059333" cy="5253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20820-6485-4AF1-9B60-905F9D42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Hospitalized: Before &amp; After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26B1EF-FEB9-4E42-A5C7-E04BEB656526}"/>
              </a:ext>
            </a:extLst>
          </p:cNvPr>
          <p:cNvCxnSpPr/>
          <p:nvPr/>
        </p:nvCxnSpPr>
        <p:spPr>
          <a:xfrm>
            <a:off x="4118491" y="3496742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EA8FC8-D22A-45F1-8726-E30E899DAEBF}"/>
              </a:ext>
            </a:extLst>
          </p:cNvPr>
          <p:cNvCxnSpPr>
            <a:cxnSpLocks/>
          </p:cNvCxnSpPr>
          <p:nvPr/>
        </p:nvCxnSpPr>
        <p:spPr>
          <a:xfrm>
            <a:off x="4940916" y="2806258"/>
            <a:ext cx="0" cy="1352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C69B37-CA73-44B2-BC21-F10300CF5E49}"/>
              </a:ext>
            </a:extLst>
          </p:cNvPr>
          <p:cNvSpPr txBox="1"/>
          <p:nvPr/>
        </p:nvSpPr>
        <p:spPr>
          <a:xfrm>
            <a:off x="3607755" y="2577439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3E844-FA37-49A0-B3C7-C3B8F983C364}"/>
              </a:ext>
            </a:extLst>
          </p:cNvPr>
          <p:cNvSpPr txBox="1"/>
          <p:nvPr/>
        </p:nvSpPr>
        <p:spPr>
          <a:xfrm>
            <a:off x="4441355" y="1692488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Initial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61550F-5313-496B-8A8D-C9AF40CEC56B}"/>
              </a:ext>
            </a:extLst>
          </p:cNvPr>
          <p:cNvSpPr txBox="1"/>
          <p:nvPr/>
        </p:nvSpPr>
        <p:spPr>
          <a:xfrm>
            <a:off x="3767493" y="312741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1,179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F8121A-66EE-4CC8-999B-BF0571ED74E0}"/>
              </a:ext>
            </a:extLst>
          </p:cNvPr>
          <p:cNvSpPr txBox="1"/>
          <p:nvPr/>
        </p:nvSpPr>
        <p:spPr>
          <a:xfrm>
            <a:off x="4572000" y="243692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1,578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A8F018-7253-4C09-ADCB-744857666F93}"/>
              </a:ext>
            </a:extLst>
          </p:cNvPr>
          <p:cNvSpPr txBox="1"/>
          <p:nvPr/>
        </p:nvSpPr>
        <p:spPr>
          <a:xfrm>
            <a:off x="1618804" y="293007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1,541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C1ED843F-0071-4DA7-92A6-9C003C3788AE}"/>
              </a:ext>
            </a:extLst>
          </p:cNvPr>
          <p:cNvSpPr/>
          <p:nvPr/>
        </p:nvSpPr>
        <p:spPr>
          <a:xfrm rot="16200000">
            <a:off x="1550452" y="2475421"/>
            <a:ext cx="900065" cy="27564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FA2AE3C2-EDC3-48CD-9380-A8355CE847CE}"/>
              </a:ext>
            </a:extLst>
          </p:cNvPr>
          <p:cNvSpPr/>
          <p:nvPr/>
        </p:nvSpPr>
        <p:spPr>
          <a:xfrm rot="16200000">
            <a:off x="5796450" y="2548067"/>
            <a:ext cx="900065" cy="26111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A5C6F0-C1B3-494F-A9A8-AEC48D57C19E}"/>
              </a:ext>
            </a:extLst>
          </p:cNvPr>
          <p:cNvSpPr txBox="1"/>
          <p:nvPr/>
        </p:nvSpPr>
        <p:spPr>
          <a:xfrm>
            <a:off x="5957129" y="290586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1,510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AAC3125C-5F45-4381-823A-7B0B4B331AE8}"/>
              </a:ext>
            </a:extLst>
          </p:cNvPr>
          <p:cNvSpPr/>
          <p:nvPr/>
        </p:nvSpPr>
        <p:spPr>
          <a:xfrm rot="16200000">
            <a:off x="7710952" y="3234569"/>
            <a:ext cx="900065" cy="12004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A14140-C248-4C56-8E24-5D5E52DE0F3F}"/>
              </a:ext>
            </a:extLst>
          </p:cNvPr>
          <p:cNvSpPr txBox="1"/>
          <p:nvPr/>
        </p:nvSpPr>
        <p:spPr>
          <a:xfrm>
            <a:off x="5849984" y="2371374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12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B9D57-93ED-442A-82AE-6360B4410318}"/>
              </a:ext>
            </a:extLst>
          </p:cNvPr>
          <p:cNvSpPr txBox="1"/>
          <p:nvPr/>
        </p:nvSpPr>
        <p:spPr>
          <a:xfrm>
            <a:off x="7743408" y="2345053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6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332D8F-FAB0-4E7D-A52E-CDA1E8A701C5}"/>
              </a:ext>
            </a:extLst>
          </p:cNvPr>
          <p:cNvSpPr txBox="1"/>
          <p:nvPr/>
        </p:nvSpPr>
        <p:spPr>
          <a:xfrm>
            <a:off x="7834464" y="29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1,548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D46D8-7FA0-4484-B958-82DB0DB6CAD0}"/>
              </a:ext>
            </a:extLst>
          </p:cNvPr>
          <p:cNvSpPr txBox="1"/>
          <p:nvPr/>
        </p:nvSpPr>
        <p:spPr>
          <a:xfrm>
            <a:off x="716205" y="2277651"/>
            <a:ext cx="2412840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Pre-COVID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Jan 2019 thru Dec 2019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CAE7E-FD84-4A97-ABFD-2CA33A81CB9D}"/>
              </a:ext>
            </a:extLst>
          </p:cNvPr>
          <p:cNvSpPr txBox="1"/>
          <p:nvPr/>
        </p:nvSpPr>
        <p:spPr>
          <a:xfrm>
            <a:off x="5320672" y="4000546"/>
            <a:ext cx="181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~98% of pre-COVID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F925C-6C8C-4ADC-AEAB-CE32FF288989}"/>
              </a:ext>
            </a:extLst>
          </p:cNvPr>
          <p:cNvSpPr txBox="1"/>
          <p:nvPr/>
        </p:nvSpPr>
        <p:spPr>
          <a:xfrm>
            <a:off x="7501958" y="3985157"/>
            <a:ext cx="1312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@ pre-COVID</a:t>
            </a:r>
          </a:p>
        </p:txBody>
      </p:sp>
    </p:spTree>
    <p:extLst>
      <p:ext uri="{BB962C8B-B14F-4D97-AF65-F5344CB8AC3E}">
        <p14:creationId xmlns:p14="http://schemas.microsoft.com/office/powerpoint/2010/main" val="1099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C4EC9-6260-4E4D-9F28-0C59660B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6" y="1507342"/>
            <a:ext cx="9023658" cy="5204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1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EMS Arrivals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CB06C9-C3B6-43D7-8876-EB2C75FD81F4}"/>
              </a:ext>
            </a:extLst>
          </p:cNvPr>
          <p:cNvCxnSpPr/>
          <p:nvPr/>
        </p:nvCxnSpPr>
        <p:spPr>
          <a:xfrm>
            <a:off x="4131630" y="4128945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886D92-38FF-41DB-A0C7-658E2CC70882}"/>
              </a:ext>
            </a:extLst>
          </p:cNvPr>
          <p:cNvCxnSpPr>
            <a:cxnSpLocks/>
          </p:cNvCxnSpPr>
          <p:nvPr/>
        </p:nvCxnSpPr>
        <p:spPr>
          <a:xfrm>
            <a:off x="4862941" y="3589453"/>
            <a:ext cx="10075" cy="1171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2EABD1-47EE-4FA3-9589-9F5013899966}"/>
              </a:ext>
            </a:extLst>
          </p:cNvPr>
          <p:cNvSpPr txBox="1"/>
          <p:nvPr/>
        </p:nvSpPr>
        <p:spPr>
          <a:xfrm>
            <a:off x="3532640" y="3230877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0991F-7245-4C7C-B8B5-3E65AF7EF577}"/>
              </a:ext>
            </a:extLst>
          </p:cNvPr>
          <p:cNvSpPr txBox="1"/>
          <p:nvPr/>
        </p:nvSpPr>
        <p:spPr>
          <a:xfrm>
            <a:off x="4360346" y="2437551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Initial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F0445-662E-494D-A0B4-26AA6E0BD6B2}"/>
              </a:ext>
            </a:extLst>
          </p:cNvPr>
          <p:cNvSpPr txBox="1"/>
          <p:nvPr/>
        </p:nvSpPr>
        <p:spPr>
          <a:xfrm>
            <a:off x="3739683" y="374031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1,141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3FB70-8CDA-4224-AAEE-43A21BC2FC5E}"/>
              </a:ext>
            </a:extLst>
          </p:cNvPr>
          <p:cNvSpPr txBox="1"/>
          <p:nvPr/>
        </p:nvSpPr>
        <p:spPr>
          <a:xfrm>
            <a:off x="4474004" y="319357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1,538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0E085-F116-47EE-92D0-2168065D6159}"/>
              </a:ext>
            </a:extLst>
          </p:cNvPr>
          <p:cNvSpPr txBox="1"/>
          <p:nvPr/>
        </p:nvSpPr>
        <p:spPr>
          <a:xfrm>
            <a:off x="1566598" y="336650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1,477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79B90C3-21C2-48C7-9B3B-A29FB3F1F5EE}"/>
              </a:ext>
            </a:extLst>
          </p:cNvPr>
          <p:cNvSpPr/>
          <p:nvPr/>
        </p:nvSpPr>
        <p:spPr>
          <a:xfrm rot="16200000">
            <a:off x="1475054" y="2897098"/>
            <a:ext cx="900065" cy="27060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CF924-B13A-4FAD-9BA6-4CE3BF151BCA}"/>
              </a:ext>
            </a:extLst>
          </p:cNvPr>
          <p:cNvSpPr txBox="1"/>
          <p:nvPr/>
        </p:nvSpPr>
        <p:spPr>
          <a:xfrm>
            <a:off x="745851" y="2688567"/>
            <a:ext cx="2412840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Pre-COVID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Jan 2019 thru Dec 2019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4B25BB-8E3D-467E-BF76-B25FC8976FBC}"/>
              </a:ext>
            </a:extLst>
          </p:cNvPr>
          <p:cNvSpPr/>
          <p:nvPr/>
        </p:nvSpPr>
        <p:spPr>
          <a:xfrm rot="16200000">
            <a:off x="5780700" y="2778052"/>
            <a:ext cx="900065" cy="26933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DA7117-E15A-4809-BD61-A98C375F48E4}"/>
              </a:ext>
            </a:extLst>
          </p:cNvPr>
          <p:cNvSpPr txBox="1"/>
          <p:nvPr/>
        </p:nvSpPr>
        <p:spPr>
          <a:xfrm>
            <a:off x="5872022" y="319357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1,352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9BFD488-CD42-4167-A770-F725487BCB43}"/>
              </a:ext>
            </a:extLst>
          </p:cNvPr>
          <p:cNvSpPr/>
          <p:nvPr/>
        </p:nvSpPr>
        <p:spPr>
          <a:xfrm rot="16200000">
            <a:off x="7747403" y="3507388"/>
            <a:ext cx="900065" cy="12004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F9F922-C885-4B1D-83FD-15E06B69AD30}"/>
              </a:ext>
            </a:extLst>
          </p:cNvPr>
          <p:cNvSpPr txBox="1"/>
          <p:nvPr/>
        </p:nvSpPr>
        <p:spPr>
          <a:xfrm>
            <a:off x="5767560" y="2639410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12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639BE-432C-42E5-92C0-576C7977FC89}"/>
              </a:ext>
            </a:extLst>
          </p:cNvPr>
          <p:cNvSpPr txBox="1"/>
          <p:nvPr/>
        </p:nvSpPr>
        <p:spPr>
          <a:xfrm>
            <a:off x="7753842" y="2639410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Next 6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F839D-B391-4031-967E-04CD6DDE1A5B}"/>
              </a:ext>
            </a:extLst>
          </p:cNvPr>
          <p:cNvSpPr txBox="1"/>
          <p:nvPr/>
        </p:nvSpPr>
        <p:spPr>
          <a:xfrm>
            <a:off x="7862534" y="318454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1,530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9116C6-C8B2-45C8-81EE-0D2F4E06D440}"/>
              </a:ext>
            </a:extLst>
          </p:cNvPr>
          <p:cNvSpPr txBox="1"/>
          <p:nvPr/>
        </p:nvSpPr>
        <p:spPr>
          <a:xfrm>
            <a:off x="5329694" y="4286874"/>
            <a:ext cx="181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~92% of pre-COVID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1B9976-2FFA-4EB8-A514-6CF7886DBE48}"/>
              </a:ext>
            </a:extLst>
          </p:cNvPr>
          <p:cNvSpPr txBox="1"/>
          <p:nvPr/>
        </p:nvSpPr>
        <p:spPr>
          <a:xfrm>
            <a:off x="7577870" y="4244450"/>
            <a:ext cx="1230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&gt; pre-COVID</a:t>
            </a:r>
          </a:p>
        </p:txBody>
      </p:sp>
    </p:spTree>
    <p:extLst>
      <p:ext uri="{BB962C8B-B14F-4D97-AF65-F5344CB8AC3E}">
        <p14:creationId xmlns:p14="http://schemas.microsoft.com/office/powerpoint/2010/main" val="38652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1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EMS Arrivals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6D589-660C-4A57-AD3B-48AD53A6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51721"/>
            <a:ext cx="8710654" cy="3438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7CC9B-5938-4299-90F9-101001939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1" y="3707295"/>
            <a:ext cx="8710655" cy="3073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09FB7-019E-4A53-A114-2B653C8F706F}"/>
              </a:ext>
            </a:extLst>
          </p:cNvPr>
          <p:cNvSpPr txBox="1"/>
          <p:nvPr/>
        </p:nvSpPr>
        <p:spPr>
          <a:xfrm>
            <a:off x="928340" y="492880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44.7%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1510C-351F-4BE4-9D26-44B923DD0763}"/>
              </a:ext>
            </a:extLst>
          </p:cNvPr>
          <p:cNvSpPr txBox="1"/>
          <p:nvPr/>
        </p:nvSpPr>
        <p:spPr>
          <a:xfrm>
            <a:off x="8147893" y="492880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44.4%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A843B-8FDD-4AEF-A818-8A46A05BFCBF}"/>
              </a:ext>
            </a:extLst>
          </p:cNvPr>
          <p:cNvSpPr txBox="1"/>
          <p:nvPr/>
        </p:nvSpPr>
        <p:spPr>
          <a:xfrm>
            <a:off x="928340" y="288612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26.2%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6389F-F2E7-4017-9C41-98458777C89C}"/>
              </a:ext>
            </a:extLst>
          </p:cNvPr>
          <p:cNvSpPr txBox="1"/>
          <p:nvPr/>
        </p:nvSpPr>
        <p:spPr>
          <a:xfrm>
            <a:off x="8149918" y="288612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28.0%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42945-E742-4F06-BC7E-65D1B02ED6CE}"/>
              </a:ext>
            </a:extLst>
          </p:cNvPr>
          <p:cNvCxnSpPr>
            <a:cxnSpLocks/>
          </p:cNvCxnSpPr>
          <p:nvPr/>
        </p:nvCxnSpPr>
        <p:spPr>
          <a:xfrm>
            <a:off x="1561171" y="3429000"/>
            <a:ext cx="658672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721089-2EFF-42EA-BC09-E5A446D5E9F7}"/>
              </a:ext>
            </a:extLst>
          </p:cNvPr>
          <p:cNvCxnSpPr/>
          <p:nvPr/>
        </p:nvCxnSpPr>
        <p:spPr>
          <a:xfrm>
            <a:off x="1693293" y="5103542"/>
            <a:ext cx="645460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390B46-0F18-4DB1-9337-4BBC781CC9C8}"/>
              </a:ext>
            </a:extLst>
          </p:cNvPr>
          <p:cNvSpPr txBox="1"/>
          <p:nvPr/>
        </p:nvSpPr>
        <p:spPr>
          <a:xfrm>
            <a:off x="1698203" y="2063861"/>
            <a:ext cx="584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Decrease in overall patient volume with equal EMS volumes </a:t>
            </a:r>
          </a:p>
          <a:p>
            <a:pPr algn="ctr"/>
            <a:r>
              <a:rPr lang="en-US" dirty="0"/>
              <a:t>Slight increase in percentage of patients arriving by 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812D4-DB74-4812-AF02-CE95764A663D}"/>
              </a:ext>
            </a:extLst>
          </p:cNvPr>
          <p:cNvSpPr txBox="1"/>
          <p:nvPr/>
        </p:nvSpPr>
        <p:spPr>
          <a:xfrm>
            <a:off x="1909158" y="4237920"/>
            <a:ext cx="545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change in the percentage of patients arriving by EMS</a:t>
            </a:r>
          </a:p>
          <a:p>
            <a:pPr algn="ctr"/>
            <a:r>
              <a:rPr lang="en-US" dirty="0"/>
              <a:t>who are hospitalized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5DB21-C551-4636-AE9B-72500A710E32}"/>
              </a:ext>
            </a:extLst>
          </p:cNvPr>
          <p:cNvSpPr txBox="1"/>
          <p:nvPr/>
        </p:nvSpPr>
        <p:spPr>
          <a:xfrm>
            <a:off x="2358239" y="5613975"/>
            <a:ext cx="499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Overall patient volume variability is driven</a:t>
            </a:r>
          </a:p>
          <a:p>
            <a:pPr algn="ctr"/>
            <a:r>
              <a:rPr lang="en-US" sz="2000" b="1" dirty="0"/>
              <a:t>by the </a:t>
            </a:r>
            <a:r>
              <a:rPr lang="en-US" sz="2000" b="1" dirty="0">
                <a:solidFill>
                  <a:srgbClr val="C00000"/>
                </a:solidFill>
              </a:rPr>
              <a:t>Walk In Discharged </a:t>
            </a:r>
            <a:r>
              <a:rPr lang="en-US" sz="2000" b="1" dirty="0"/>
              <a:t>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41783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Trauma: Maryland Data Only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1B513-737E-4F49-A88E-370A5CBA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1664208"/>
            <a:ext cx="9072713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0386-167C-1B4D-88CA-789FA56B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141812"/>
            <a:ext cx="8229600" cy="1143000"/>
          </a:xfrm>
        </p:spPr>
        <p:txBody>
          <a:bodyPr/>
          <a:lstStyle/>
          <a:p>
            <a:r>
              <a:rPr lang="en-US" dirty="0"/>
              <a:t>Patient Acuity: Triage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36BC7-AE10-4737-AC47-94E8F3F2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2958"/>
            <a:ext cx="9144000" cy="5233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64121-24DE-4125-9C3A-A3DE54A3FA87}"/>
              </a:ext>
            </a:extLst>
          </p:cNvPr>
          <p:cNvSpPr txBox="1"/>
          <p:nvPr/>
        </p:nvSpPr>
        <p:spPr>
          <a:xfrm>
            <a:off x="3364990" y="4139170"/>
            <a:ext cx="77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Level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8C79-2461-4C64-8176-2FD163AA0CE4}"/>
              </a:ext>
            </a:extLst>
          </p:cNvPr>
          <p:cNvSpPr txBox="1"/>
          <p:nvPr/>
        </p:nvSpPr>
        <p:spPr>
          <a:xfrm>
            <a:off x="3364991" y="4979555"/>
            <a:ext cx="77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Level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CEA276-4146-4378-8EC1-F2D8BE45EA4E}"/>
              </a:ext>
            </a:extLst>
          </p:cNvPr>
          <p:cNvCxnSpPr/>
          <p:nvPr/>
        </p:nvCxnSpPr>
        <p:spPr>
          <a:xfrm>
            <a:off x="960120" y="2130552"/>
            <a:ext cx="6483096" cy="19202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689699C-CD3E-423C-AE86-1C6D5A1BB2A5}"/>
              </a:ext>
            </a:extLst>
          </p:cNvPr>
          <p:cNvSpPr/>
          <p:nvPr/>
        </p:nvSpPr>
        <p:spPr>
          <a:xfrm rot="16200000">
            <a:off x="1630229" y="2396568"/>
            <a:ext cx="900065" cy="2240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2961BE-250D-4E42-9CA7-36DF35DB574E}"/>
              </a:ext>
            </a:extLst>
          </p:cNvPr>
          <p:cNvSpPr txBox="1"/>
          <p:nvPr/>
        </p:nvSpPr>
        <p:spPr>
          <a:xfrm>
            <a:off x="1840452" y="362061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50383-1A32-4B49-AEAE-EC144C205551}"/>
              </a:ext>
            </a:extLst>
          </p:cNvPr>
          <p:cNvSpPr txBox="1"/>
          <p:nvPr/>
        </p:nvSpPr>
        <p:spPr>
          <a:xfrm>
            <a:off x="822960" y="1962828"/>
            <a:ext cx="686714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Acuity Ratio Triage Levels 1&amp;2 vs 4&amp;5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997FB7-DBD7-42BF-89A0-F43B723629DF}"/>
              </a:ext>
            </a:extLst>
          </p:cNvPr>
          <p:cNvCxnSpPr>
            <a:cxnSpLocks/>
          </p:cNvCxnSpPr>
          <p:nvPr/>
        </p:nvCxnSpPr>
        <p:spPr>
          <a:xfrm>
            <a:off x="3738438" y="3236976"/>
            <a:ext cx="0" cy="581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5EB7B6-F339-4B7A-9770-17DBE148B91D}"/>
              </a:ext>
            </a:extLst>
          </p:cNvPr>
          <p:cNvSpPr txBox="1"/>
          <p:nvPr/>
        </p:nvSpPr>
        <p:spPr>
          <a:xfrm>
            <a:off x="3416331" y="2511489"/>
            <a:ext cx="6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8679C-60B4-498A-BEA4-D9DE8B6396C9}"/>
              </a:ext>
            </a:extLst>
          </p:cNvPr>
          <p:cNvSpPr txBox="1"/>
          <p:nvPr/>
        </p:nvSpPr>
        <p:spPr>
          <a:xfrm>
            <a:off x="873841" y="2428867"/>
            <a:ext cx="2412840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Pre-COVID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Jan 2019 thru Dec 2019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AFB799-FF30-4D5E-B617-033300C8D589}"/>
              </a:ext>
            </a:extLst>
          </p:cNvPr>
          <p:cNvSpPr txBox="1"/>
          <p:nvPr/>
        </p:nvSpPr>
        <p:spPr>
          <a:xfrm>
            <a:off x="3498629" y="274075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3.0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AD65E2D-B078-4680-9DDA-04E686BB5489}"/>
              </a:ext>
            </a:extLst>
          </p:cNvPr>
          <p:cNvSpPr/>
          <p:nvPr/>
        </p:nvSpPr>
        <p:spPr>
          <a:xfrm rot="16200000">
            <a:off x="5186392" y="2248288"/>
            <a:ext cx="900065" cy="2240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FC135-46AB-44D2-8ED6-30A967A1FF0D}"/>
              </a:ext>
            </a:extLst>
          </p:cNvPr>
          <p:cNvSpPr txBox="1"/>
          <p:nvPr/>
        </p:nvSpPr>
        <p:spPr>
          <a:xfrm>
            <a:off x="5396615" y="35167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6781EB-5E0F-4FDB-AC4B-8FF55F7683DF}"/>
              </a:ext>
            </a:extLst>
          </p:cNvPr>
          <p:cNvSpPr txBox="1"/>
          <p:nvPr/>
        </p:nvSpPr>
        <p:spPr>
          <a:xfrm>
            <a:off x="4078504" y="2417147"/>
            <a:ext cx="8755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Initial</a:t>
            </a:r>
          </a:p>
          <a:p>
            <a:pPr algn="ctr"/>
            <a:r>
              <a:rPr lang="en-US" sz="1400" b="1" dirty="0"/>
              <a:t>Recovery</a:t>
            </a:r>
          </a:p>
          <a:p>
            <a:pPr algn="ctr"/>
            <a:r>
              <a:rPr lang="en-US" sz="1400" b="1" dirty="0"/>
              <a:t>July 2020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DFB7ED-F937-4F99-AEB1-AD22C6734F29}"/>
              </a:ext>
            </a:extLst>
          </p:cNvPr>
          <p:cNvCxnSpPr>
            <a:cxnSpLocks/>
          </p:cNvCxnSpPr>
          <p:nvPr/>
        </p:nvCxnSpPr>
        <p:spPr>
          <a:xfrm>
            <a:off x="4511778" y="3243072"/>
            <a:ext cx="0" cy="581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D9630B-9691-47C0-80A0-909CAF92B547}"/>
              </a:ext>
            </a:extLst>
          </p:cNvPr>
          <p:cNvSpPr txBox="1"/>
          <p:nvPr/>
        </p:nvSpPr>
        <p:spPr>
          <a:xfrm>
            <a:off x="5209505" y="2350588"/>
            <a:ext cx="84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Next 12</a:t>
            </a:r>
          </a:p>
          <a:p>
            <a:pPr algn="ctr"/>
            <a:r>
              <a:rPr lang="en-US" sz="1600" b="1" dirty="0"/>
              <a:t>Months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12582-F279-46EC-926D-C49F22B654ED}"/>
              </a:ext>
            </a:extLst>
          </p:cNvPr>
          <p:cNvSpPr txBox="1"/>
          <p:nvPr/>
        </p:nvSpPr>
        <p:spPr>
          <a:xfrm>
            <a:off x="6727285" y="2341444"/>
            <a:ext cx="84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Next 6</a:t>
            </a:r>
          </a:p>
          <a:p>
            <a:pPr algn="ctr"/>
            <a:r>
              <a:rPr lang="en-US" sz="1600" b="1" dirty="0"/>
              <a:t>Months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BA406EE2-CED6-42D6-B090-BD871890CA68}"/>
              </a:ext>
            </a:extLst>
          </p:cNvPr>
          <p:cNvSpPr/>
          <p:nvPr/>
        </p:nvSpPr>
        <p:spPr>
          <a:xfrm rot="16200000">
            <a:off x="6659400" y="3024210"/>
            <a:ext cx="900065" cy="6675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213D4B-E54D-4C68-B53C-9FAB3E750389}"/>
              </a:ext>
            </a:extLst>
          </p:cNvPr>
          <p:cNvSpPr txBox="1"/>
          <p:nvPr/>
        </p:nvSpPr>
        <p:spPr>
          <a:xfrm>
            <a:off x="6860097" y="348658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76305-E013-4BA4-A855-08D9F6C5E2F5}"/>
              </a:ext>
            </a:extLst>
          </p:cNvPr>
          <p:cNvSpPr txBox="1"/>
          <p:nvPr/>
        </p:nvSpPr>
        <p:spPr>
          <a:xfrm>
            <a:off x="3883047" y="35190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2.8</a:t>
            </a:r>
          </a:p>
        </p:txBody>
      </p:sp>
    </p:spTree>
    <p:extLst>
      <p:ext uri="{BB962C8B-B14F-4D97-AF65-F5344CB8AC3E}">
        <p14:creationId xmlns:p14="http://schemas.microsoft.com/office/powerpoint/2010/main" val="42044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/>
      <p:bldP spid="16" grpId="0" animBg="1"/>
      <p:bldP spid="19" grpId="0"/>
      <p:bldP spid="20" grpId="0"/>
      <p:bldP spid="21" grpId="0"/>
      <p:bldP spid="22" grpId="0" animBg="1"/>
      <p:bldP spid="23" grpId="0"/>
      <p:bldP spid="24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1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LWBS in 2020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D2F461-A599-C84C-8B00-372F3BF0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1" y="1533230"/>
            <a:ext cx="7951317" cy="4762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F58AE8-52AC-4884-BE51-64665CF075A1}"/>
              </a:ext>
            </a:extLst>
          </p:cNvPr>
          <p:cNvSpPr txBox="1"/>
          <p:nvPr/>
        </p:nvSpPr>
        <p:spPr>
          <a:xfrm>
            <a:off x="1683959" y="436363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13996-EF7A-41FB-B4C9-CCCB903C4EE5}"/>
              </a:ext>
            </a:extLst>
          </p:cNvPr>
          <p:cNvSpPr txBox="1"/>
          <p:nvPr/>
        </p:nvSpPr>
        <p:spPr>
          <a:xfrm>
            <a:off x="4653830" y="495543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0B84B-8088-47AC-9219-0D44A6989AA0}"/>
              </a:ext>
            </a:extLst>
          </p:cNvPr>
          <p:cNvSpPr txBox="1"/>
          <p:nvPr/>
        </p:nvSpPr>
        <p:spPr>
          <a:xfrm>
            <a:off x="7460041" y="454829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2.3%</a:t>
            </a:r>
          </a:p>
        </p:txBody>
      </p:sp>
    </p:spTree>
    <p:extLst>
      <p:ext uri="{BB962C8B-B14F-4D97-AF65-F5344CB8AC3E}">
        <p14:creationId xmlns:p14="http://schemas.microsoft.com/office/powerpoint/2010/main" val="7000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E6204-3D8C-4FBD-B7AD-0DDE558EB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" y="1422388"/>
            <a:ext cx="9144000" cy="5261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1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LWBS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445F3C-A43D-41D6-9ADB-63DE2331DCB2}"/>
              </a:ext>
            </a:extLst>
          </p:cNvPr>
          <p:cNvCxnSpPr/>
          <p:nvPr/>
        </p:nvCxnSpPr>
        <p:spPr>
          <a:xfrm>
            <a:off x="4169511" y="4736835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675E40-856F-4B0F-97CB-AD7E837AAF94}"/>
              </a:ext>
            </a:extLst>
          </p:cNvPr>
          <p:cNvCxnSpPr/>
          <p:nvPr/>
        </p:nvCxnSpPr>
        <p:spPr>
          <a:xfrm>
            <a:off x="4790720" y="4372138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40DABD-D46D-4632-86E5-1379DDC5FB07}"/>
              </a:ext>
            </a:extLst>
          </p:cNvPr>
          <p:cNvSpPr txBox="1"/>
          <p:nvPr/>
        </p:nvSpPr>
        <p:spPr>
          <a:xfrm>
            <a:off x="3850702" y="4132878"/>
            <a:ext cx="591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958B4-B2CC-469C-98CD-D99BD349E610}"/>
              </a:ext>
            </a:extLst>
          </p:cNvPr>
          <p:cNvSpPr txBox="1"/>
          <p:nvPr/>
        </p:nvSpPr>
        <p:spPr>
          <a:xfrm>
            <a:off x="4304048" y="3309395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Initial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C783D-D142-4A55-89E3-AD088A6C0E92}"/>
              </a:ext>
            </a:extLst>
          </p:cNvPr>
          <p:cNvSpPr txBox="1"/>
          <p:nvPr/>
        </p:nvSpPr>
        <p:spPr>
          <a:xfrm>
            <a:off x="3199361" y="546134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E585D5-6EF3-45BD-A41B-27F5288E19DB}"/>
              </a:ext>
            </a:extLst>
          </p:cNvPr>
          <p:cNvSpPr txBox="1"/>
          <p:nvPr/>
        </p:nvSpPr>
        <p:spPr>
          <a:xfrm>
            <a:off x="3895764" y="4369882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0.6%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6F7A3F-B752-4318-9EF3-BAAF83EC2664}"/>
              </a:ext>
            </a:extLst>
          </p:cNvPr>
          <p:cNvSpPr txBox="1"/>
          <p:nvPr/>
        </p:nvSpPr>
        <p:spPr>
          <a:xfrm>
            <a:off x="4543023" y="4023579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2.3%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8BC6C4-8A8B-418F-B1D6-AFB5CA6A198E}"/>
              </a:ext>
            </a:extLst>
          </p:cNvPr>
          <p:cNvCxnSpPr>
            <a:cxnSpLocks/>
          </p:cNvCxnSpPr>
          <p:nvPr/>
        </p:nvCxnSpPr>
        <p:spPr>
          <a:xfrm flipV="1">
            <a:off x="646722" y="4655448"/>
            <a:ext cx="8168317" cy="673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181C20-B4A0-4429-9B58-698ABD530D00}"/>
              </a:ext>
            </a:extLst>
          </p:cNvPr>
          <p:cNvCxnSpPr>
            <a:cxnSpLocks/>
          </p:cNvCxnSpPr>
          <p:nvPr/>
        </p:nvCxnSpPr>
        <p:spPr>
          <a:xfrm>
            <a:off x="6954800" y="3988066"/>
            <a:ext cx="0" cy="1013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1A53CE8-76E8-4F53-AB0B-613D46BCFD04}"/>
              </a:ext>
            </a:extLst>
          </p:cNvPr>
          <p:cNvSpPr txBox="1"/>
          <p:nvPr/>
        </p:nvSpPr>
        <p:spPr>
          <a:xfrm>
            <a:off x="6660348" y="3178329"/>
            <a:ext cx="643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April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2021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 3.6%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D8F47C-B111-4BE8-8E83-E2361406E0B7}"/>
              </a:ext>
            </a:extLst>
          </p:cNvPr>
          <p:cNvSpPr txBox="1"/>
          <p:nvPr/>
        </p:nvSpPr>
        <p:spPr>
          <a:xfrm>
            <a:off x="7630227" y="2596604"/>
            <a:ext cx="596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Aug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2021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6.4%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FB0196-96AF-4836-9F3A-93622E5D7325}"/>
              </a:ext>
            </a:extLst>
          </p:cNvPr>
          <p:cNvSpPr txBox="1"/>
          <p:nvPr/>
        </p:nvSpPr>
        <p:spPr>
          <a:xfrm>
            <a:off x="8551668" y="2595988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Dec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2021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5.1%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541A53-879D-450E-8BAD-8B482CC59876}"/>
              </a:ext>
            </a:extLst>
          </p:cNvPr>
          <p:cNvSpPr txBox="1"/>
          <p:nvPr/>
        </p:nvSpPr>
        <p:spPr>
          <a:xfrm>
            <a:off x="361970" y="5470807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2.3%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66BDC-F5D4-4E4B-9F7F-641D0A3F8896}"/>
              </a:ext>
            </a:extLst>
          </p:cNvPr>
          <p:cNvSpPr/>
          <p:nvPr/>
        </p:nvSpPr>
        <p:spPr>
          <a:xfrm>
            <a:off x="4841343" y="5221391"/>
            <a:ext cx="1980082" cy="459934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B0F98D-7A35-4B48-87DF-B6615E501053}"/>
              </a:ext>
            </a:extLst>
          </p:cNvPr>
          <p:cNvSpPr/>
          <p:nvPr/>
        </p:nvSpPr>
        <p:spPr>
          <a:xfrm>
            <a:off x="566083" y="5017260"/>
            <a:ext cx="2931598" cy="438729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4A7DF01-2E02-4885-96BE-09A5F4485C64}"/>
              </a:ext>
            </a:extLst>
          </p:cNvPr>
          <p:cNvCxnSpPr/>
          <p:nvPr/>
        </p:nvCxnSpPr>
        <p:spPr>
          <a:xfrm>
            <a:off x="7928546" y="3398906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021087-336E-421B-B00D-E715CEE361CB}"/>
              </a:ext>
            </a:extLst>
          </p:cNvPr>
          <p:cNvCxnSpPr/>
          <p:nvPr/>
        </p:nvCxnSpPr>
        <p:spPr>
          <a:xfrm>
            <a:off x="8830349" y="3398906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0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69F5-2C80-4B73-BA1F-B211E537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cause LWBS rise?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1CC72-82A5-45C0-92D2-6B577677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" y="1547786"/>
            <a:ext cx="5535049" cy="30996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A22878-2AA7-485E-8630-302F6F9C0291}"/>
              </a:ext>
            </a:extLst>
          </p:cNvPr>
          <p:cNvSpPr/>
          <p:nvPr/>
        </p:nvSpPr>
        <p:spPr>
          <a:xfrm>
            <a:off x="1291471" y="3346516"/>
            <a:ext cx="1857081" cy="4124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BOARDING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07E41-B6E9-4A30-8F24-EB5A6DAC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08" y="3758940"/>
            <a:ext cx="5117532" cy="2856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D28A8D-B4F7-4A84-BCC8-9562EA7BB728}"/>
              </a:ext>
            </a:extLst>
          </p:cNvPr>
          <p:cNvSpPr/>
          <p:nvPr/>
        </p:nvSpPr>
        <p:spPr>
          <a:xfrm>
            <a:off x="5270833" y="5902751"/>
            <a:ext cx="1857081" cy="4124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BOARDING</a:t>
            </a:r>
          </a:p>
        </p:txBody>
      </p:sp>
    </p:spTree>
    <p:extLst>
      <p:ext uri="{BB962C8B-B14F-4D97-AF65-F5344CB8AC3E}">
        <p14:creationId xmlns:p14="http://schemas.microsoft.com/office/powerpoint/2010/main" val="28750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27068B-D15F-4B52-8532-A311DF6946B0}"/>
              </a:ext>
            </a:extLst>
          </p:cNvPr>
          <p:cNvGraphicFramePr/>
          <p:nvPr/>
        </p:nvGraphicFramePr>
        <p:xfrm>
          <a:off x="256478" y="2273637"/>
          <a:ext cx="8631044" cy="394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6EEA31-0ABE-4370-BFFF-07F030924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781076" y="3935981"/>
            <a:ext cx="634807" cy="63480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224D892-FCC5-4A03-9AF8-4DB9A594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Operations</a:t>
            </a:r>
          </a:p>
        </p:txBody>
      </p:sp>
    </p:spTree>
    <p:extLst>
      <p:ext uri="{BB962C8B-B14F-4D97-AF65-F5344CB8AC3E}">
        <p14:creationId xmlns:p14="http://schemas.microsoft.com/office/powerpoint/2010/main" val="31456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28" y="435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What we knew last year 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2ACBC757-CE3F-FB48-A1F7-0B2A68E5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4" y="1170145"/>
            <a:ext cx="7022152" cy="5266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942" y="3211477"/>
            <a:ext cx="212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boarding hours</a:t>
            </a:r>
          </a:p>
          <a:p>
            <a:r>
              <a:rPr lang="en-US" dirty="0"/>
              <a:t>fell by 66% in April</a:t>
            </a:r>
          </a:p>
          <a:p>
            <a:r>
              <a:rPr lang="en-US" dirty="0"/>
              <a:t> and were still down </a:t>
            </a:r>
          </a:p>
          <a:p>
            <a:r>
              <a:rPr lang="en-US" dirty="0"/>
              <a:t>by 33% in July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5818E-92A8-4D69-8469-B6B76B06F7D2}"/>
              </a:ext>
            </a:extLst>
          </p:cNvPr>
          <p:cNvSpPr txBox="1"/>
          <p:nvPr/>
        </p:nvSpPr>
        <p:spPr>
          <a:xfrm>
            <a:off x="2414173" y="1408176"/>
            <a:ext cx="3735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Total Boarding Hours</a:t>
            </a:r>
          </a:p>
        </p:txBody>
      </p:sp>
    </p:spTree>
    <p:extLst>
      <p:ext uri="{BB962C8B-B14F-4D97-AF65-F5344CB8AC3E}">
        <p14:creationId xmlns:p14="http://schemas.microsoft.com/office/powerpoint/2010/main" val="28209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And since then: Boarding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F857E-1CD8-448E-B914-64F94AE2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" y="1433425"/>
            <a:ext cx="8965096" cy="526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A39E9-F57C-41A3-BB3A-76A075520379}"/>
              </a:ext>
            </a:extLst>
          </p:cNvPr>
          <p:cNvSpPr txBox="1"/>
          <p:nvPr/>
        </p:nvSpPr>
        <p:spPr>
          <a:xfrm>
            <a:off x="566530" y="311320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9,844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FB2C1E-DDF3-49EC-B5CA-AA072A9E950C}"/>
              </a:ext>
            </a:extLst>
          </p:cNvPr>
          <p:cNvCxnSpPr>
            <a:cxnSpLocks/>
          </p:cNvCxnSpPr>
          <p:nvPr/>
        </p:nvCxnSpPr>
        <p:spPr>
          <a:xfrm flipH="1">
            <a:off x="2320041" y="3407739"/>
            <a:ext cx="14047" cy="1656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DEECC2-6A03-4DBB-9DB5-EC192CAAA61E}"/>
              </a:ext>
            </a:extLst>
          </p:cNvPr>
          <p:cNvCxnSpPr/>
          <p:nvPr/>
        </p:nvCxnSpPr>
        <p:spPr>
          <a:xfrm>
            <a:off x="3647720" y="3407739"/>
            <a:ext cx="0" cy="9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D3626E-0098-458C-9D2E-7AEC79AC2AD3}"/>
              </a:ext>
            </a:extLst>
          </p:cNvPr>
          <p:cNvSpPr txBox="1"/>
          <p:nvPr/>
        </p:nvSpPr>
        <p:spPr>
          <a:xfrm>
            <a:off x="1805738" y="2775793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loss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A3AE4-CCF5-4795-8FEA-A99ED71BF953}"/>
              </a:ext>
            </a:extLst>
          </p:cNvPr>
          <p:cNvSpPr txBox="1"/>
          <p:nvPr/>
        </p:nvSpPr>
        <p:spPr>
          <a:xfrm>
            <a:off x="3164671" y="2710618"/>
            <a:ext cx="96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C09C68-6C07-43BF-A8CE-20805EDB01EA}"/>
              </a:ext>
            </a:extLst>
          </p:cNvPr>
          <p:cNvCxnSpPr>
            <a:cxnSpLocks/>
          </p:cNvCxnSpPr>
          <p:nvPr/>
        </p:nvCxnSpPr>
        <p:spPr>
          <a:xfrm>
            <a:off x="7715364" y="2310678"/>
            <a:ext cx="0" cy="782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06F6C0-0F7A-49CE-BA3F-48646CD0D248}"/>
              </a:ext>
            </a:extLst>
          </p:cNvPr>
          <p:cNvCxnSpPr>
            <a:cxnSpLocks/>
          </p:cNvCxnSpPr>
          <p:nvPr/>
        </p:nvCxnSpPr>
        <p:spPr>
          <a:xfrm flipH="1">
            <a:off x="8647555" y="2317367"/>
            <a:ext cx="2439" cy="574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9F9424-46B6-400A-B97E-36517EDCF3F7}"/>
              </a:ext>
            </a:extLst>
          </p:cNvPr>
          <p:cNvSpPr txBox="1"/>
          <p:nvPr/>
        </p:nvSpPr>
        <p:spPr>
          <a:xfrm>
            <a:off x="7070688" y="1486370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</a:t>
            </a:r>
          </a:p>
          <a:p>
            <a:pPr algn="ctr"/>
            <a:r>
              <a:rPr lang="en-US" sz="1600" b="1" dirty="0"/>
              <a:t>Since peak</a:t>
            </a:r>
          </a:p>
          <a:p>
            <a:pPr algn="ctr"/>
            <a:r>
              <a:rPr lang="en-US" sz="1600" b="1" dirty="0"/>
              <a:t>April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21141-5272-487E-BF83-2742E7BC3AC7}"/>
              </a:ext>
            </a:extLst>
          </p:cNvPr>
          <p:cNvSpPr txBox="1"/>
          <p:nvPr/>
        </p:nvSpPr>
        <p:spPr>
          <a:xfrm>
            <a:off x="8088266" y="1482128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1 year 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June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A90332-9D30-4C40-86D5-674135262582}"/>
              </a:ext>
            </a:extLst>
          </p:cNvPr>
          <p:cNvSpPr txBox="1"/>
          <p:nvPr/>
        </p:nvSpPr>
        <p:spPr>
          <a:xfrm>
            <a:off x="1993669" y="539022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3,217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D0FAC-1754-445E-BFDB-22FF488EC68D}"/>
              </a:ext>
            </a:extLst>
          </p:cNvPr>
          <p:cNvSpPr txBox="1"/>
          <p:nvPr/>
        </p:nvSpPr>
        <p:spPr>
          <a:xfrm>
            <a:off x="3320546" y="4519852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6,696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8DA1FA-C99C-4E41-A546-124BCE8F5AB1}"/>
              </a:ext>
            </a:extLst>
          </p:cNvPr>
          <p:cNvSpPr txBox="1"/>
          <p:nvPr/>
        </p:nvSpPr>
        <p:spPr>
          <a:xfrm>
            <a:off x="8256973" y="345176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11,629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708FC-E77F-4AE7-9212-F5D04A1B5DB1}"/>
              </a:ext>
            </a:extLst>
          </p:cNvPr>
          <p:cNvSpPr txBox="1"/>
          <p:nvPr/>
        </p:nvSpPr>
        <p:spPr>
          <a:xfrm>
            <a:off x="7388191" y="343885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10,757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012D2B-FEF2-41EB-B514-3E955F25F09D}"/>
              </a:ext>
            </a:extLst>
          </p:cNvPr>
          <p:cNvSpPr txBox="1"/>
          <p:nvPr/>
        </p:nvSpPr>
        <p:spPr>
          <a:xfrm>
            <a:off x="1982448" y="5645828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(67%)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58382F-8212-4F31-B2F2-F924C06FFF35}"/>
              </a:ext>
            </a:extLst>
          </p:cNvPr>
          <p:cNvSpPr txBox="1"/>
          <p:nvPr/>
        </p:nvSpPr>
        <p:spPr>
          <a:xfrm>
            <a:off x="8303459" y="3741299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12172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94BC1-F672-4BA1-B74C-265DBA47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6702"/>
            <a:ext cx="9144000" cy="5233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Before and After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FB2C1E-DDF3-49EC-B5CA-AA072A9E950C}"/>
              </a:ext>
            </a:extLst>
          </p:cNvPr>
          <p:cNvCxnSpPr>
            <a:cxnSpLocks/>
          </p:cNvCxnSpPr>
          <p:nvPr/>
        </p:nvCxnSpPr>
        <p:spPr>
          <a:xfrm>
            <a:off x="4105999" y="2933158"/>
            <a:ext cx="1" cy="2372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DEECC2-6A03-4DBB-9DB5-EC192CAAA61E}"/>
              </a:ext>
            </a:extLst>
          </p:cNvPr>
          <p:cNvCxnSpPr>
            <a:cxnSpLocks/>
          </p:cNvCxnSpPr>
          <p:nvPr/>
        </p:nvCxnSpPr>
        <p:spPr>
          <a:xfrm flipH="1">
            <a:off x="4802406" y="3372269"/>
            <a:ext cx="23852" cy="1283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D3626E-0098-458C-9D2E-7AEC79AC2AD3}"/>
              </a:ext>
            </a:extLst>
          </p:cNvPr>
          <p:cNvSpPr txBox="1"/>
          <p:nvPr/>
        </p:nvSpPr>
        <p:spPr>
          <a:xfrm>
            <a:off x="3494357" y="2041337"/>
            <a:ext cx="122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Peak impact</a:t>
            </a:r>
          </a:p>
          <a:p>
            <a:pPr algn="ctr"/>
            <a:r>
              <a:rPr lang="en-US" sz="1600" b="1" dirty="0"/>
              <a:t>April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A3AE4-CCF5-4795-8FEA-A99ED71BF953}"/>
              </a:ext>
            </a:extLst>
          </p:cNvPr>
          <p:cNvSpPr txBox="1"/>
          <p:nvPr/>
        </p:nvSpPr>
        <p:spPr>
          <a:xfrm>
            <a:off x="4309167" y="4676721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Initial</a:t>
            </a:r>
          </a:p>
          <a:p>
            <a:pPr algn="ctr"/>
            <a:r>
              <a:rPr lang="en-US" sz="1600" b="1" dirty="0"/>
              <a:t>Recovery</a:t>
            </a:r>
          </a:p>
          <a:p>
            <a:pPr algn="ctr"/>
            <a:r>
              <a:rPr lang="en-US" sz="1600" b="1" dirty="0"/>
              <a:t>July 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A90332-9D30-4C40-86D5-674135262582}"/>
              </a:ext>
            </a:extLst>
          </p:cNvPr>
          <p:cNvSpPr txBox="1"/>
          <p:nvPr/>
        </p:nvSpPr>
        <p:spPr>
          <a:xfrm>
            <a:off x="3790460" y="260018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3,217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D0FAC-1754-445E-BFDB-22FF488EC68D}"/>
              </a:ext>
            </a:extLst>
          </p:cNvPr>
          <p:cNvSpPr txBox="1"/>
          <p:nvPr/>
        </p:nvSpPr>
        <p:spPr>
          <a:xfrm>
            <a:off x="4499085" y="547951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6,696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8DA1FA-C99C-4E41-A546-124BCE8F5AB1}"/>
              </a:ext>
            </a:extLst>
          </p:cNvPr>
          <p:cNvSpPr txBox="1"/>
          <p:nvPr/>
        </p:nvSpPr>
        <p:spPr>
          <a:xfrm>
            <a:off x="7882179" y="187206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11,740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DCE656E8-F723-4A36-B6C7-C98889689A00}"/>
              </a:ext>
            </a:extLst>
          </p:cNvPr>
          <p:cNvSpPr/>
          <p:nvPr/>
        </p:nvSpPr>
        <p:spPr>
          <a:xfrm rot="16200000">
            <a:off x="1510245" y="1910166"/>
            <a:ext cx="900065" cy="2898630"/>
          </a:xfrm>
          <a:prstGeom prst="rightBrace">
            <a:avLst>
              <a:gd name="adj1" fmla="val 2662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4F562B-29E1-4F27-96CC-576BC5BBFA99}"/>
              </a:ext>
            </a:extLst>
          </p:cNvPr>
          <p:cNvSpPr/>
          <p:nvPr/>
        </p:nvSpPr>
        <p:spPr>
          <a:xfrm>
            <a:off x="656648" y="2197918"/>
            <a:ext cx="2414016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Pre-COVID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Jan 2019 thru Dec 2019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D4B7B-FA76-4377-AA2E-6D0950D8F9E5}"/>
              </a:ext>
            </a:extLst>
          </p:cNvPr>
          <p:cNvSpPr txBox="1"/>
          <p:nvPr/>
        </p:nvSpPr>
        <p:spPr>
          <a:xfrm>
            <a:off x="1611352" y="3517215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8,353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5DB5CDB-BF75-48A8-BF14-AAB65B02592F}"/>
              </a:ext>
            </a:extLst>
          </p:cNvPr>
          <p:cNvSpPr/>
          <p:nvPr/>
        </p:nvSpPr>
        <p:spPr>
          <a:xfrm rot="16200000">
            <a:off x="5816252" y="1458524"/>
            <a:ext cx="900065" cy="2898630"/>
          </a:xfrm>
          <a:prstGeom prst="rightBrace">
            <a:avLst>
              <a:gd name="adj1" fmla="val 2662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BD845-E5F6-4478-AA44-C95DBA4B710A}"/>
              </a:ext>
            </a:extLst>
          </p:cNvPr>
          <p:cNvSpPr txBox="1"/>
          <p:nvPr/>
        </p:nvSpPr>
        <p:spPr>
          <a:xfrm>
            <a:off x="5979437" y="213193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8,361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AB4034-007C-43B7-BA1F-ACF0A294F5ED}"/>
              </a:ext>
            </a:extLst>
          </p:cNvPr>
          <p:cNvSpPr/>
          <p:nvPr/>
        </p:nvSpPr>
        <p:spPr>
          <a:xfrm>
            <a:off x="5694968" y="1570421"/>
            <a:ext cx="1223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Next 12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EC8E05F5-5AA0-4E60-BDEF-9D5A00B90BF2}"/>
              </a:ext>
            </a:extLst>
          </p:cNvPr>
          <p:cNvSpPr/>
          <p:nvPr/>
        </p:nvSpPr>
        <p:spPr>
          <a:xfrm rot="16200000">
            <a:off x="7811418" y="2070583"/>
            <a:ext cx="900065" cy="1154734"/>
          </a:xfrm>
          <a:prstGeom prst="rightBrace">
            <a:avLst>
              <a:gd name="adj1" fmla="val 731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0B8767-8583-42F9-9318-3C41E7A72C07}"/>
              </a:ext>
            </a:extLst>
          </p:cNvPr>
          <p:cNvSpPr/>
          <p:nvPr/>
        </p:nvSpPr>
        <p:spPr>
          <a:xfrm>
            <a:off x="7571337" y="1364030"/>
            <a:ext cx="1223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Next 6</a:t>
            </a:r>
          </a:p>
          <a:p>
            <a:pPr algn="ctr"/>
            <a:r>
              <a:rPr lang="en-US" b="1" dirty="0"/>
              <a:t>Months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328D6C-EF9A-4A35-B88D-A827DEDC6B91}"/>
              </a:ext>
            </a:extLst>
          </p:cNvPr>
          <p:cNvSpPr txBox="1"/>
          <p:nvPr/>
        </p:nvSpPr>
        <p:spPr>
          <a:xfrm>
            <a:off x="5849837" y="4457549"/>
            <a:ext cx="30317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 volume slightly down</a:t>
            </a:r>
          </a:p>
          <a:p>
            <a:r>
              <a:rPr lang="en-US" b="1" dirty="0"/>
              <a:t>ED Hospitalizations even</a:t>
            </a:r>
          </a:p>
          <a:p>
            <a:endParaRPr lang="en-US" b="1" dirty="0"/>
          </a:p>
          <a:p>
            <a:r>
              <a:rPr lang="en-US" b="1" dirty="0"/>
              <a:t>Inpatient operations/LOS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Patients per bed = 57 vs 51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8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LWBS &amp; Boarding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F857E-1CD8-448E-B914-64F94AE2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0" y="4231257"/>
            <a:ext cx="8950915" cy="25819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530CDA-C860-42B0-A8CA-069793F1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" y="1433426"/>
            <a:ext cx="9065941" cy="26614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6AE495-4987-4EC5-9AC3-7AAED60099C6}"/>
              </a:ext>
            </a:extLst>
          </p:cNvPr>
          <p:cNvCxnSpPr>
            <a:cxnSpLocks/>
          </p:cNvCxnSpPr>
          <p:nvPr/>
        </p:nvCxnSpPr>
        <p:spPr>
          <a:xfrm>
            <a:off x="7822096" y="3230217"/>
            <a:ext cx="0" cy="1848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35FDA0-C7D9-4F29-A59F-0EF9FAD6AACA}"/>
              </a:ext>
            </a:extLst>
          </p:cNvPr>
          <p:cNvCxnSpPr>
            <a:cxnSpLocks/>
          </p:cNvCxnSpPr>
          <p:nvPr/>
        </p:nvCxnSpPr>
        <p:spPr>
          <a:xfrm>
            <a:off x="8690113" y="3064565"/>
            <a:ext cx="0" cy="1848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0CDDEB-4D16-4E68-B904-50FB302F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7760"/>
            <a:ext cx="9144000" cy="5625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4C302-E8BC-4456-9173-67672207C8A5}"/>
              </a:ext>
            </a:extLst>
          </p:cNvPr>
          <p:cNvSpPr txBox="1"/>
          <p:nvPr/>
        </p:nvSpPr>
        <p:spPr>
          <a:xfrm>
            <a:off x="1200850" y="1547794"/>
            <a:ext cx="11946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13,212--49,968</a:t>
            </a:r>
          </a:p>
          <a:p>
            <a:r>
              <a:rPr lang="en-US" sz="1200" b="1" dirty="0"/>
              <a:t>Min to 25</a:t>
            </a:r>
            <a:r>
              <a:rPr lang="en-US" sz="1200" b="1" baseline="30000" dirty="0"/>
              <a:t>th</a:t>
            </a:r>
            <a:r>
              <a:rPr lang="en-US" sz="1200" b="1" dirty="0"/>
              <a:t> %</a:t>
            </a:r>
            <a:r>
              <a:rPr lang="en-US" sz="1200" b="1" dirty="0" err="1"/>
              <a:t>ile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82C7F-93D0-468F-94EC-1AEF40AE3653}"/>
              </a:ext>
            </a:extLst>
          </p:cNvPr>
          <p:cNvSpPr txBox="1"/>
          <p:nvPr/>
        </p:nvSpPr>
        <p:spPr>
          <a:xfrm>
            <a:off x="3528742" y="1541990"/>
            <a:ext cx="11897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49,968—62,544</a:t>
            </a:r>
          </a:p>
          <a:p>
            <a:r>
              <a:rPr lang="en-US" sz="1200" b="1" dirty="0"/>
              <a:t>25</a:t>
            </a:r>
            <a:r>
              <a:rPr lang="en-US" sz="1200" b="1" baseline="30000" dirty="0"/>
              <a:t>th</a:t>
            </a:r>
            <a:r>
              <a:rPr lang="en-US" sz="1200" b="1" dirty="0"/>
              <a:t> to Median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4FD95-3424-4488-BC88-31033A29D742}"/>
              </a:ext>
            </a:extLst>
          </p:cNvPr>
          <p:cNvSpPr txBox="1"/>
          <p:nvPr/>
        </p:nvSpPr>
        <p:spPr>
          <a:xfrm>
            <a:off x="5638289" y="1547794"/>
            <a:ext cx="13293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62,544—77,184</a:t>
            </a:r>
          </a:p>
          <a:p>
            <a:r>
              <a:rPr lang="en-US" sz="1200" b="1" dirty="0"/>
              <a:t>Median to 75</a:t>
            </a:r>
            <a:r>
              <a:rPr lang="en-US" sz="1200" b="1" baseline="30000" dirty="0"/>
              <a:t>th %</a:t>
            </a:r>
            <a:r>
              <a:rPr lang="en-US" sz="1200" b="1" baseline="30000" dirty="0" err="1"/>
              <a:t>ile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33F67-6F3C-4A47-8DFB-636D18528900}"/>
              </a:ext>
            </a:extLst>
          </p:cNvPr>
          <p:cNvSpPr txBox="1"/>
          <p:nvPr/>
        </p:nvSpPr>
        <p:spPr>
          <a:xfrm>
            <a:off x="7553748" y="1541990"/>
            <a:ext cx="12878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77,184--166,044</a:t>
            </a:r>
          </a:p>
          <a:p>
            <a:r>
              <a:rPr lang="en-US" sz="1200" b="1" dirty="0"/>
              <a:t>75</a:t>
            </a:r>
            <a:r>
              <a:rPr lang="en-US" sz="1200" b="1" baseline="30000" dirty="0"/>
              <a:t>th</a:t>
            </a:r>
            <a:r>
              <a:rPr lang="en-US" sz="1200" b="1" dirty="0"/>
              <a:t> to Maximum</a:t>
            </a:r>
          </a:p>
        </p:txBody>
      </p:sp>
    </p:spTree>
    <p:extLst>
      <p:ext uri="{BB962C8B-B14F-4D97-AF65-F5344CB8AC3E}">
        <p14:creationId xmlns:p14="http://schemas.microsoft.com/office/powerpoint/2010/main" val="23873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9F49-BC6F-2B43-84EE-4F8ABD97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Fee Charges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21DAC-2646-434A-990D-2AE6FD31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" y="1254661"/>
            <a:ext cx="9010185" cy="5603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EF0033-22AE-4DB0-981F-47DECC661C8F}"/>
              </a:ext>
            </a:extLst>
          </p:cNvPr>
          <p:cNvSpPr txBox="1"/>
          <p:nvPr/>
        </p:nvSpPr>
        <p:spPr>
          <a:xfrm>
            <a:off x="881071" y="280596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81.0%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AB449-2E1F-4A90-9280-5CB0AA279759}"/>
              </a:ext>
            </a:extLst>
          </p:cNvPr>
          <p:cNvSpPr txBox="1"/>
          <p:nvPr/>
        </p:nvSpPr>
        <p:spPr>
          <a:xfrm>
            <a:off x="2585930" y="2589033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84.5%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5F2F8-114B-4092-A796-B162A8D07D6C}"/>
              </a:ext>
            </a:extLst>
          </p:cNvPr>
          <p:cNvSpPr txBox="1"/>
          <p:nvPr/>
        </p:nvSpPr>
        <p:spPr>
          <a:xfrm>
            <a:off x="8210888" y="280596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80.6%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4019E-878F-4753-ACFB-8B4097B3CEDA}"/>
              </a:ext>
            </a:extLst>
          </p:cNvPr>
          <p:cNvSpPr txBox="1"/>
          <p:nvPr/>
        </p:nvSpPr>
        <p:spPr>
          <a:xfrm>
            <a:off x="3998415" y="2810599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80.9%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893B02-53F9-4036-AED4-9FF7A4772937}"/>
              </a:ext>
            </a:extLst>
          </p:cNvPr>
          <p:cNvCxnSpPr/>
          <p:nvPr/>
        </p:nvCxnSpPr>
        <p:spPr>
          <a:xfrm flipV="1">
            <a:off x="2968406" y="3175297"/>
            <a:ext cx="0" cy="309168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5A17B6-F6F6-4548-9763-75D1238FB685}"/>
              </a:ext>
            </a:extLst>
          </p:cNvPr>
          <p:cNvCxnSpPr>
            <a:cxnSpLocks/>
          </p:cNvCxnSpPr>
          <p:nvPr/>
        </p:nvCxnSpPr>
        <p:spPr>
          <a:xfrm flipV="1">
            <a:off x="4258230" y="3429000"/>
            <a:ext cx="0" cy="283798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6A1417-886D-4A25-BD0B-D315BAAAE28F}"/>
              </a:ext>
            </a:extLst>
          </p:cNvPr>
          <p:cNvCxnSpPr>
            <a:cxnSpLocks/>
          </p:cNvCxnSpPr>
          <p:nvPr/>
        </p:nvCxnSpPr>
        <p:spPr>
          <a:xfrm flipV="1">
            <a:off x="8670396" y="3429000"/>
            <a:ext cx="16404" cy="284261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473" y="2747962"/>
            <a:ext cx="7772400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Changes in Patient population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between 2019 and 2021</a:t>
            </a:r>
          </a:p>
        </p:txBody>
      </p:sp>
    </p:spTree>
    <p:extLst>
      <p:ext uri="{BB962C8B-B14F-4D97-AF65-F5344CB8AC3E}">
        <p14:creationId xmlns:p14="http://schemas.microsoft.com/office/powerpoint/2010/main" val="2004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1DF7-E130-E441-BA1A-C723D78F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2019—2021 Visits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BC795-0245-44EB-899F-F3E43059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805"/>
            <a:ext cx="9144000" cy="5241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4574A-B698-49D0-9C4C-151506DE301A}"/>
              </a:ext>
            </a:extLst>
          </p:cNvPr>
          <p:cNvSpPr txBox="1"/>
          <p:nvPr/>
        </p:nvSpPr>
        <p:spPr>
          <a:xfrm>
            <a:off x="8070573" y="231101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69,860</a:t>
            </a:r>
          </a:p>
        </p:txBody>
      </p:sp>
    </p:spTree>
    <p:extLst>
      <p:ext uri="{BB962C8B-B14F-4D97-AF65-F5344CB8AC3E}">
        <p14:creationId xmlns:p14="http://schemas.microsoft.com/office/powerpoint/2010/main" val="964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1DF7-E130-E441-BA1A-C723D78F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2019—2021 Visits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556C2-17A8-4567-A3CC-73E737B39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991"/>
            <a:ext cx="9144000" cy="5121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11EC2-88D6-4055-AD58-5DA43A11AA96}"/>
              </a:ext>
            </a:extLst>
          </p:cNvPr>
          <p:cNvSpPr txBox="1"/>
          <p:nvPr/>
        </p:nvSpPr>
        <p:spPr>
          <a:xfrm>
            <a:off x="961674" y="208721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+593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238A9-15AF-414C-919E-1594E0C06BC4}"/>
              </a:ext>
            </a:extLst>
          </p:cNvPr>
          <p:cNvSpPr txBox="1"/>
          <p:nvPr/>
        </p:nvSpPr>
        <p:spPr>
          <a:xfrm>
            <a:off x="7064316" y="324692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(10,772)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CB79B-7B09-40B3-866D-F7F6131E8427}"/>
              </a:ext>
            </a:extLst>
          </p:cNvPr>
          <p:cNvSpPr txBox="1"/>
          <p:nvPr/>
        </p:nvSpPr>
        <p:spPr>
          <a:xfrm>
            <a:off x="7812155" y="252833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69,860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46C2A-DE3C-4B23-B29B-C0EC00C64245}"/>
              </a:ext>
            </a:extLst>
          </p:cNvPr>
          <p:cNvSpPr txBox="1"/>
          <p:nvPr/>
        </p:nvSpPr>
        <p:spPr>
          <a:xfrm>
            <a:off x="7812154" y="391582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59,088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04B34-BF37-4843-92C5-8058AFE757E8}"/>
              </a:ext>
            </a:extLst>
          </p:cNvPr>
          <p:cNvSpPr txBox="1"/>
          <p:nvPr/>
        </p:nvSpPr>
        <p:spPr>
          <a:xfrm>
            <a:off x="4572000" y="4553945"/>
            <a:ext cx="3815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Similar billing patterns as pre-COVID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Collections @ $140/visit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Revenue impact = $1.5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23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1DF7-E130-E441-BA1A-C723D78F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2019—2021 Visits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446D6-9BA3-466C-BB30-8270375D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6" y="1451218"/>
            <a:ext cx="9126224" cy="524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C313F-9386-47A7-943C-305BD9D69A95}"/>
              </a:ext>
            </a:extLst>
          </p:cNvPr>
          <p:cNvSpPr txBox="1"/>
          <p:nvPr/>
        </p:nvSpPr>
        <p:spPr>
          <a:xfrm>
            <a:off x="7432884" y="200297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69,860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6976B-4122-4D44-B2D9-ABBA5C08FF9A}"/>
              </a:ext>
            </a:extLst>
          </p:cNvPr>
          <p:cNvSpPr txBox="1"/>
          <p:nvPr/>
        </p:nvSpPr>
        <p:spPr>
          <a:xfrm>
            <a:off x="7928258" y="3668626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59,088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64BD2-8F43-41F2-AD36-D7B8804716B0}"/>
              </a:ext>
            </a:extLst>
          </p:cNvPr>
          <p:cNvSpPr txBox="1"/>
          <p:nvPr/>
        </p:nvSpPr>
        <p:spPr>
          <a:xfrm>
            <a:off x="7928259" y="243926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65,222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D3E43-D6C0-4B3A-85B5-BA6A5AFB9AAF}"/>
              </a:ext>
            </a:extLst>
          </p:cNvPr>
          <p:cNvSpPr txBox="1"/>
          <p:nvPr/>
        </p:nvSpPr>
        <p:spPr>
          <a:xfrm>
            <a:off x="4393591" y="3943320"/>
            <a:ext cx="3115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Calendar Year 2021</a:t>
            </a:r>
          </a:p>
          <a:p>
            <a:pPr algn="ctr"/>
            <a:r>
              <a:rPr lang="en-US" sz="1600" b="1" dirty="0"/>
              <a:t>4,639 less than 2019</a:t>
            </a:r>
          </a:p>
          <a:p>
            <a:pPr algn="ctr"/>
            <a:r>
              <a:rPr lang="en-US" sz="1600" b="1" dirty="0"/>
              <a:t>6,134 more than 2020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2000" b="1" dirty="0"/>
              <a:t>Revenue impact = $650,000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A7315-F6C6-4081-A9E2-4FDBF38A324D}"/>
              </a:ext>
            </a:extLst>
          </p:cNvPr>
          <p:cNvSpPr txBox="1"/>
          <p:nvPr/>
        </p:nvSpPr>
        <p:spPr>
          <a:xfrm>
            <a:off x="3790798" y="5439697"/>
            <a:ext cx="4321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are better than last year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But, we are not back to pre-COVID volumes</a:t>
            </a:r>
          </a:p>
        </p:txBody>
      </p:sp>
    </p:spTree>
    <p:extLst>
      <p:ext uri="{BB962C8B-B14F-4D97-AF65-F5344CB8AC3E}">
        <p14:creationId xmlns:p14="http://schemas.microsoft.com/office/powerpoint/2010/main" val="21261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FCDB4-D282-4AB2-97B2-0D5EEBEFB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" y="1409409"/>
            <a:ext cx="4698171" cy="2462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B47CF-91F0-4EA4-8814-1DE8E76F0EE4}"/>
              </a:ext>
            </a:extLst>
          </p:cNvPr>
          <p:cNvSpPr txBox="1"/>
          <p:nvPr/>
        </p:nvSpPr>
        <p:spPr>
          <a:xfrm>
            <a:off x="308113" y="1373178"/>
            <a:ext cx="10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Total Visits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01208-2321-4F70-A71E-64A80FB7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989" y="1409409"/>
            <a:ext cx="4385048" cy="2432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CB339-D6CF-4F9C-A479-B644AD57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2" y="4376200"/>
            <a:ext cx="4701209" cy="24325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134A84B-62ED-410A-8B25-9864A847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Hospitals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9FD7F-A08A-4EFA-8793-4BFDF4006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989" y="4422007"/>
            <a:ext cx="4291875" cy="23409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7FB8F8-7795-4D6E-B5A4-2053485DDEBF}"/>
              </a:ext>
            </a:extLst>
          </p:cNvPr>
          <p:cNvCxnSpPr/>
          <p:nvPr/>
        </p:nvCxnSpPr>
        <p:spPr>
          <a:xfrm>
            <a:off x="308113" y="5592476"/>
            <a:ext cx="426388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2E786D-E7CE-44FD-B7AD-65F4BDBEC121}"/>
              </a:ext>
            </a:extLst>
          </p:cNvPr>
          <p:cNvCxnSpPr>
            <a:cxnSpLocks/>
          </p:cNvCxnSpPr>
          <p:nvPr/>
        </p:nvCxnSpPr>
        <p:spPr>
          <a:xfrm>
            <a:off x="5208104" y="1729468"/>
            <a:ext cx="3220279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F0721-C286-4A8D-8B60-71B8FF3D54B3}"/>
              </a:ext>
            </a:extLst>
          </p:cNvPr>
          <p:cNvCxnSpPr>
            <a:cxnSpLocks/>
          </p:cNvCxnSpPr>
          <p:nvPr/>
        </p:nvCxnSpPr>
        <p:spPr>
          <a:xfrm>
            <a:off x="308113" y="2259554"/>
            <a:ext cx="43434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F0BEC6-45D4-495B-8642-E03627EA2914}"/>
              </a:ext>
            </a:extLst>
          </p:cNvPr>
          <p:cNvCxnSpPr>
            <a:cxnSpLocks/>
          </p:cNvCxnSpPr>
          <p:nvPr/>
        </p:nvCxnSpPr>
        <p:spPr>
          <a:xfrm>
            <a:off x="5029200" y="5165093"/>
            <a:ext cx="3866322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7BD078F-500A-4A8A-AD7F-06F17A671497}"/>
              </a:ext>
            </a:extLst>
          </p:cNvPr>
          <p:cNvSpPr txBox="1"/>
          <p:nvPr/>
        </p:nvSpPr>
        <p:spPr>
          <a:xfrm>
            <a:off x="4962290" y="4512148"/>
            <a:ext cx="109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Discharges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945B89-F9B1-4E32-9DDB-E6250AAA4DF5}"/>
              </a:ext>
            </a:extLst>
          </p:cNvPr>
          <p:cNvSpPr txBox="1"/>
          <p:nvPr/>
        </p:nvSpPr>
        <p:spPr>
          <a:xfrm>
            <a:off x="308113" y="4432005"/>
            <a:ext cx="1537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Hospitalizations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7040E-0F2A-4341-B599-2A845386E5D9}"/>
              </a:ext>
            </a:extLst>
          </p:cNvPr>
          <p:cNvSpPr txBox="1"/>
          <p:nvPr/>
        </p:nvSpPr>
        <p:spPr>
          <a:xfrm>
            <a:off x="4956126" y="1354352"/>
            <a:ext cx="12622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Triage Levels</a:t>
            </a:r>
          </a:p>
        </p:txBody>
      </p:sp>
    </p:spTree>
    <p:extLst>
      <p:ext uri="{BB962C8B-B14F-4D97-AF65-F5344CB8AC3E}">
        <p14:creationId xmlns:p14="http://schemas.microsoft.com/office/powerpoint/2010/main" val="37518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27068B-D15F-4B52-8532-A311DF694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103109"/>
              </p:ext>
            </p:extLst>
          </p:nvPr>
        </p:nvGraphicFramePr>
        <p:xfrm>
          <a:off x="267108" y="2389548"/>
          <a:ext cx="8631044" cy="394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560BF4D-621E-4802-BFA0-D22B87FCF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384344" y="4132576"/>
            <a:ext cx="525622" cy="52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7AB20-256C-41D0-954F-C3CFCCEA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128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COVID Operations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EB956-3CC7-4635-A9C0-9CE4E7684853}"/>
              </a:ext>
            </a:extLst>
          </p:cNvPr>
          <p:cNvSpPr txBox="1"/>
          <p:nvPr/>
        </p:nvSpPr>
        <p:spPr>
          <a:xfrm>
            <a:off x="2735270" y="5601577"/>
            <a:ext cx="213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Reported last year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0783AA-0C0B-4446-8002-587EABDC9671}"/>
              </a:ext>
            </a:extLst>
          </p:cNvPr>
          <p:cNvSpPr/>
          <p:nvPr/>
        </p:nvSpPr>
        <p:spPr>
          <a:xfrm>
            <a:off x="861623" y="4172073"/>
            <a:ext cx="394443" cy="3944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3547E5-D177-444A-A1C4-DC438749EB7C}"/>
              </a:ext>
            </a:extLst>
          </p:cNvPr>
          <p:cNvSpPr/>
          <p:nvPr/>
        </p:nvSpPr>
        <p:spPr>
          <a:xfrm>
            <a:off x="7147193" y="4164543"/>
            <a:ext cx="394443" cy="3944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0B5119-4F53-4CFA-A36B-16DBE8D19EEE}"/>
              </a:ext>
            </a:extLst>
          </p:cNvPr>
          <p:cNvGrpSpPr/>
          <p:nvPr/>
        </p:nvGrpSpPr>
        <p:grpSpPr>
          <a:xfrm>
            <a:off x="10630" y="1813209"/>
            <a:ext cx="2128320" cy="1249745"/>
            <a:chOff x="954227" y="0"/>
            <a:chExt cx="2462165" cy="1771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CB930-B8B9-4CF1-85AB-B077AA37F298}"/>
                </a:ext>
              </a:extLst>
            </p:cNvPr>
            <p:cNvSpPr/>
            <p:nvPr/>
          </p:nvSpPr>
          <p:spPr>
            <a:xfrm>
              <a:off x="954227" y="0"/>
              <a:ext cx="2449868" cy="15777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FEEDB3-8731-47A3-AC0A-D0A58186F235}"/>
                </a:ext>
              </a:extLst>
            </p:cNvPr>
            <p:cNvSpPr txBox="1"/>
            <p:nvPr/>
          </p:nvSpPr>
          <p:spPr>
            <a:xfrm>
              <a:off x="966524" y="193717"/>
              <a:ext cx="2449868" cy="157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Pre-COVID Monthly Data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>
                  <a:solidFill>
                    <a:schemeClr val="accent1">
                      <a:lumMod val="75000"/>
                    </a:schemeClr>
                  </a:solidFill>
                </a:rPr>
                <a:t>January 2019 thru Dec 2019</a:t>
              </a:r>
              <a:endParaRPr lang="en-US" sz="2500" b="1" i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8AE8D8-0953-4B16-A0A7-CB47080E7F03}"/>
              </a:ext>
            </a:extLst>
          </p:cNvPr>
          <p:cNvCxnSpPr>
            <a:cxnSpLocks/>
          </p:cNvCxnSpPr>
          <p:nvPr/>
        </p:nvCxnSpPr>
        <p:spPr>
          <a:xfrm flipH="1">
            <a:off x="1069475" y="3025275"/>
            <a:ext cx="10630" cy="83485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CF3673-E6AE-4917-A7B8-A725AC482C8F}"/>
              </a:ext>
            </a:extLst>
          </p:cNvPr>
          <p:cNvSpPr txBox="1"/>
          <p:nvPr/>
        </p:nvSpPr>
        <p:spPr>
          <a:xfrm>
            <a:off x="6285569" y="1961883"/>
            <a:ext cx="2117690" cy="11130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Post COVID Monthly Data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1" kern="1200" dirty="0">
                <a:solidFill>
                  <a:schemeClr val="accent1">
                    <a:lumMod val="75000"/>
                  </a:schemeClr>
                </a:solidFill>
              </a:rPr>
              <a:t>July 2020 thru Dec 2021</a:t>
            </a:r>
            <a:endParaRPr lang="en-US" sz="2500" b="1" i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7A3382-0343-4117-B411-B393570597E1}"/>
              </a:ext>
            </a:extLst>
          </p:cNvPr>
          <p:cNvCxnSpPr>
            <a:cxnSpLocks/>
          </p:cNvCxnSpPr>
          <p:nvPr/>
        </p:nvCxnSpPr>
        <p:spPr>
          <a:xfrm flipH="1">
            <a:off x="7344414" y="3062954"/>
            <a:ext cx="10630" cy="83485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6BCC04A-45BC-4FF9-956F-A64B78ADB954}"/>
              </a:ext>
            </a:extLst>
          </p:cNvPr>
          <p:cNvSpPr/>
          <p:nvPr/>
        </p:nvSpPr>
        <p:spPr>
          <a:xfrm rot="5400000">
            <a:off x="3395809" y="3838037"/>
            <a:ext cx="633488" cy="29314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46E05F-176B-479F-A19C-908177B6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78" y="4323354"/>
            <a:ext cx="4263887" cy="2372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B0ACB6-39DC-4281-B80C-D25744173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" y="4323354"/>
            <a:ext cx="4694465" cy="2438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A1382D-F554-4C0A-AAF7-AED1A6FA6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4" y="1426093"/>
            <a:ext cx="4385048" cy="2534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D57A8-A963-477C-B71A-354C121F5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932" y="1433864"/>
            <a:ext cx="4571999" cy="2526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B47CF-91F0-4EA4-8814-1DE8E76F0EE4}"/>
              </a:ext>
            </a:extLst>
          </p:cNvPr>
          <p:cNvSpPr txBox="1"/>
          <p:nvPr/>
        </p:nvSpPr>
        <p:spPr>
          <a:xfrm>
            <a:off x="308113" y="1462374"/>
            <a:ext cx="10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Total Visits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134A84B-62ED-410A-8B25-9864A847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7FB8F8-7795-4D6E-B5A4-2053485DDEBF}"/>
              </a:ext>
            </a:extLst>
          </p:cNvPr>
          <p:cNvCxnSpPr/>
          <p:nvPr/>
        </p:nvCxnSpPr>
        <p:spPr>
          <a:xfrm>
            <a:off x="308113" y="5363877"/>
            <a:ext cx="426388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F0BEC6-45D4-495B-8642-E03627EA2914}"/>
              </a:ext>
            </a:extLst>
          </p:cNvPr>
          <p:cNvCxnSpPr>
            <a:cxnSpLocks/>
          </p:cNvCxnSpPr>
          <p:nvPr/>
        </p:nvCxnSpPr>
        <p:spPr>
          <a:xfrm>
            <a:off x="4982168" y="5390439"/>
            <a:ext cx="3866322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7BD078F-500A-4A8A-AD7F-06F17A671497}"/>
              </a:ext>
            </a:extLst>
          </p:cNvPr>
          <p:cNvSpPr txBox="1"/>
          <p:nvPr/>
        </p:nvSpPr>
        <p:spPr>
          <a:xfrm>
            <a:off x="4962290" y="4462453"/>
            <a:ext cx="109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Discharges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945B89-F9B1-4E32-9DDB-E6250AAA4DF5}"/>
              </a:ext>
            </a:extLst>
          </p:cNvPr>
          <p:cNvSpPr txBox="1"/>
          <p:nvPr/>
        </p:nvSpPr>
        <p:spPr>
          <a:xfrm>
            <a:off x="308113" y="4382310"/>
            <a:ext cx="1537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Hospitalizations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7040E-0F2A-4341-B599-2A845386E5D9}"/>
              </a:ext>
            </a:extLst>
          </p:cNvPr>
          <p:cNvSpPr txBox="1"/>
          <p:nvPr/>
        </p:nvSpPr>
        <p:spPr>
          <a:xfrm>
            <a:off x="4982168" y="1445597"/>
            <a:ext cx="12622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Triage Levels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F0721-C286-4A8D-8B60-71B8FF3D54B3}"/>
              </a:ext>
            </a:extLst>
          </p:cNvPr>
          <p:cNvCxnSpPr>
            <a:cxnSpLocks/>
          </p:cNvCxnSpPr>
          <p:nvPr/>
        </p:nvCxnSpPr>
        <p:spPr>
          <a:xfrm>
            <a:off x="360885" y="2561099"/>
            <a:ext cx="4094922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559" y="3440249"/>
            <a:ext cx="7772400" cy="14895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421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25C8-E9B4-47F8-829E-4322D865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Timeline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15484A-B269-472B-86C2-C97DEBBE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40" y="4583828"/>
            <a:ext cx="2815973" cy="1847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218318-7B16-42F8-A62B-D198A5F5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58" y="4580397"/>
            <a:ext cx="2771973" cy="1847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4E78A2-284F-418E-8475-BB92D14BF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05" y="4583828"/>
            <a:ext cx="2896313" cy="1844622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CDC336A-D55E-423A-9666-CA4338B4B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623210"/>
              </p:ext>
            </p:extLst>
          </p:nvPr>
        </p:nvGraphicFramePr>
        <p:xfrm>
          <a:off x="1093510" y="1582265"/>
          <a:ext cx="7718591" cy="8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88AEB9-C89E-4DA0-AF3B-A67C4D6CFD18}"/>
              </a:ext>
            </a:extLst>
          </p:cNvPr>
          <p:cNvSpPr txBox="1"/>
          <p:nvPr/>
        </p:nvSpPr>
        <p:spPr>
          <a:xfrm>
            <a:off x="387627" y="18170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D233DE-61BB-499A-927E-4E90C9B225F3}"/>
              </a:ext>
            </a:extLst>
          </p:cNvPr>
          <p:cNvSpPr txBox="1"/>
          <p:nvPr/>
        </p:nvSpPr>
        <p:spPr>
          <a:xfrm>
            <a:off x="387627" y="24478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7C1959-27F7-4604-9E6C-C6E10ED7B93E}"/>
              </a:ext>
            </a:extLst>
          </p:cNvPr>
          <p:cNvSpPr txBox="1"/>
          <p:nvPr/>
        </p:nvSpPr>
        <p:spPr>
          <a:xfrm>
            <a:off x="387626" y="30786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2021</a:t>
            </a: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2D1D2F48-8D5F-4AC4-A4B7-5B3A5DBB7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807450"/>
              </p:ext>
            </p:extLst>
          </p:nvPr>
        </p:nvGraphicFramePr>
        <p:xfrm>
          <a:off x="1093509" y="2200106"/>
          <a:ext cx="7718591" cy="8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A1A0BA29-EC70-4182-BB72-4AA4FBE8A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529882"/>
              </p:ext>
            </p:extLst>
          </p:nvPr>
        </p:nvGraphicFramePr>
        <p:xfrm>
          <a:off x="1093508" y="2856508"/>
          <a:ext cx="7718591" cy="8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B67D22-B0BE-4720-B4C3-019FCC2DA416}"/>
              </a:ext>
            </a:extLst>
          </p:cNvPr>
          <p:cNvSpPr txBox="1"/>
          <p:nvPr/>
        </p:nvSpPr>
        <p:spPr>
          <a:xfrm>
            <a:off x="2716433" y="3546172"/>
            <a:ext cx="3711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 Calendar Years</a:t>
            </a:r>
          </a:p>
          <a:p>
            <a:pPr algn="ctr"/>
            <a:r>
              <a:rPr lang="en-US" b="1" dirty="0"/>
              <a:t>Fiscal Year 2020—Reported last year</a:t>
            </a:r>
          </a:p>
          <a:p>
            <a:pPr algn="ctr"/>
            <a:r>
              <a:rPr lang="en-US" b="1" dirty="0"/>
              <a:t>Fiscal Year 2021—Reporting this year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EFD405-8F36-4D7C-B94F-0ED7AC05E267}"/>
              </a:ext>
            </a:extLst>
          </p:cNvPr>
          <p:cNvCxnSpPr>
            <a:cxnSpLocks/>
          </p:cNvCxnSpPr>
          <p:nvPr/>
        </p:nvCxnSpPr>
        <p:spPr>
          <a:xfrm>
            <a:off x="4952802" y="1817091"/>
            <a:ext cx="0" cy="926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8B83ED-8BE1-425D-98DF-178A2BFBBA45}"/>
              </a:ext>
            </a:extLst>
          </p:cNvPr>
          <p:cNvCxnSpPr>
            <a:cxnSpLocks/>
          </p:cNvCxnSpPr>
          <p:nvPr/>
        </p:nvCxnSpPr>
        <p:spPr>
          <a:xfrm>
            <a:off x="4952801" y="2666038"/>
            <a:ext cx="1" cy="7629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04443A-F7EE-4BD3-ADBE-9ADE9F4C19D8}"/>
              </a:ext>
            </a:extLst>
          </p:cNvPr>
          <p:cNvSpPr txBox="1"/>
          <p:nvPr/>
        </p:nvSpPr>
        <p:spPr>
          <a:xfrm>
            <a:off x="4280894" y="21474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FY 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90BA60-ADA1-497D-8C32-45B41C035E9A}"/>
              </a:ext>
            </a:extLst>
          </p:cNvPr>
          <p:cNvSpPr txBox="1"/>
          <p:nvPr/>
        </p:nvSpPr>
        <p:spPr>
          <a:xfrm>
            <a:off x="4280894" y="28071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FY 21</a:t>
            </a:r>
          </a:p>
        </p:txBody>
      </p:sp>
    </p:spTree>
    <p:extLst>
      <p:ext uri="{BB962C8B-B14F-4D97-AF65-F5344CB8AC3E}">
        <p14:creationId xmlns:p14="http://schemas.microsoft.com/office/powerpoint/2010/main" val="37620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38" grpId="0"/>
      <p:bldP spid="39" grpId="0"/>
      <p:bldGraphic spid="40" grpId="0">
        <p:bldAsOne/>
      </p:bldGraphic>
      <p:bldGraphic spid="41" grpId="0">
        <p:bldAsOne/>
      </p:bldGraphic>
      <p:bldP spid="4" grpId="0"/>
      <p:bldP spid="1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24D892-FCC5-4A03-9AF8-4DB9A594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Operations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9AC0C2-1FFA-417E-87F0-CAE2B3359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7094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Beaumont University</a:t>
            </a:r>
          </a:p>
          <a:p>
            <a:r>
              <a:rPr lang="en-US" dirty="0"/>
              <a:t>Brown University</a:t>
            </a:r>
          </a:p>
          <a:p>
            <a:r>
              <a:rPr lang="en-US" dirty="0"/>
              <a:t>Columbia / </a:t>
            </a:r>
            <a:r>
              <a:rPr lang="en-US" dirty="0" err="1"/>
              <a:t>NewYork</a:t>
            </a:r>
            <a:r>
              <a:rPr lang="en-US" dirty="0"/>
              <a:t>-Presbyterian</a:t>
            </a:r>
          </a:p>
          <a:p>
            <a:r>
              <a:rPr lang="en-US" dirty="0"/>
              <a:t>Dartmouth</a:t>
            </a:r>
          </a:p>
          <a:p>
            <a:r>
              <a:rPr lang="en-US" dirty="0"/>
              <a:t>Harvard University / Massachusetts General Hospital</a:t>
            </a:r>
          </a:p>
          <a:p>
            <a:r>
              <a:rPr lang="en-US" dirty="0"/>
              <a:t>Harvard University / Beth Israel Deaconess</a:t>
            </a:r>
          </a:p>
          <a:p>
            <a:r>
              <a:rPr lang="en-US" dirty="0"/>
              <a:t>Johns Hopkins University</a:t>
            </a:r>
          </a:p>
          <a:p>
            <a:r>
              <a:rPr lang="en-US" dirty="0"/>
              <a:t>Medical College of Wisconsin</a:t>
            </a:r>
          </a:p>
          <a:p>
            <a:r>
              <a:rPr lang="en-US" dirty="0"/>
              <a:t>Medical University of South Carolina</a:t>
            </a:r>
          </a:p>
          <a:p>
            <a:r>
              <a:rPr lang="en-US" dirty="0"/>
              <a:t>Northwestern University</a:t>
            </a:r>
          </a:p>
          <a:p>
            <a:r>
              <a:rPr lang="en-US" dirty="0"/>
              <a:t>Penn State University</a:t>
            </a:r>
          </a:p>
          <a:p>
            <a:r>
              <a:rPr lang="en-US" dirty="0"/>
              <a:t>Robert Wood Johnson / Rutgers University</a:t>
            </a:r>
          </a:p>
          <a:p>
            <a:r>
              <a:rPr lang="en-US" dirty="0"/>
              <a:t>Stanford University</a:t>
            </a:r>
          </a:p>
          <a:p>
            <a:r>
              <a:rPr lang="en-US" dirty="0"/>
              <a:t>The Ohio State University</a:t>
            </a:r>
          </a:p>
          <a:p>
            <a:r>
              <a:rPr lang="en-US" dirty="0"/>
              <a:t>The University of North Carolina, Chapel Hill</a:t>
            </a:r>
          </a:p>
          <a:p>
            <a:r>
              <a:rPr lang="en-US" dirty="0"/>
              <a:t>Tufts University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BC7A-8913-4C84-B388-F48A1461C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07094"/>
            <a:ext cx="411811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University of Arizona / Maricopa District</a:t>
            </a:r>
          </a:p>
          <a:p>
            <a:r>
              <a:rPr lang="en-US" dirty="0"/>
              <a:t> University of California, San Francisco</a:t>
            </a:r>
          </a:p>
          <a:p>
            <a:r>
              <a:rPr lang="en-US" dirty="0"/>
              <a:t>University of Colorado</a:t>
            </a:r>
          </a:p>
          <a:p>
            <a:r>
              <a:rPr lang="en-US" dirty="0"/>
              <a:t>University of Florida, Gainesville</a:t>
            </a:r>
          </a:p>
          <a:p>
            <a:r>
              <a:rPr lang="en-US" dirty="0"/>
              <a:t>University of Illinois, Chicago</a:t>
            </a:r>
          </a:p>
          <a:p>
            <a:r>
              <a:rPr lang="en-US" dirty="0"/>
              <a:t>University of Iowa</a:t>
            </a:r>
          </a:p>
          <a:p>
            <a:r>
              <a:rPr lang="en-US" dirty="0"/>
              <a:t>University of Louisville</a:t>
            </a:r>
          </a:p>
          <a:p>
            <a:r>
              <a:rPr lang="en-US" dirty="0"/>
              <a:t>University of Michigan</a:t>
            </a:r>
          </a:p>
          <a:p>
            <a:r>
              <a:rPr lang="en-US" dirty="0"/>
              <a:t>University of Missouri, Columbia</a:t>
            </a:r>
          </a:p>
          <a:p>
            <a:r>
              <a:rPr lang="en-US" dirty="0"/>
              <a:t>University of Nebraska</a:t>
            </a:r>
          </a:p>
          <a:p>
            <a:r>
              <a:rPr lang="en-US" dirty="0"/>
              <a:t>University of Pennsylvania</a:t>
            </a:r>
          </a:p>
          <a:p>
            <a:r>
              <a:rPr lang="en-US" dirty="0"/>
              <a:t>University of Texas Health Sciences - San Antonio</a:t>
            </a:r>
          </a:p>
          <a:p>
            <a:r>
              <a:rPr lang="en-US" dirty="0"/>
              <a:t>University of Wisconsin</a:t>
            </a:r>
          </a:p>
          <a:p>
            <a:r>
              <a:rPr lang="en-US" dirty="0"/>
              <a:t>Vanderbilt University</a:t>
            </a:r>
          </a:p>
          <a:p>
            <a:r>
              <a:rPr lang="en-US" dirty="0"/>
              <a:t>Yale University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281F1-06C4-40BC-A083-8C9A51A1CFD3}"/>
              </a:ext>
            </a:extLst>
          </p:cNvPr>
          <p:cNvSpPr txBox="1"/>
          <p:nvPr/>
        </p:nvSpPr>
        <p:spPr>
          <a:xfrm>
            <a:off x="2020981" y="1415821"/>
            <a:ext cx="548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Our 31 very loyal and patient participants</a:t>
            </a:r>
          </a:p>
        </p:txBody>
      </p:sp>
    </p:spTree>
    <p:extLst>
      <p:ext uri="{BB962C8B-B14F-4D97-AF65-F5344CB8AC3E}">
        <p14:creationId xmlns:p14="http://schemas.microsoft.com/office/powerpoint/2010/main" val="3225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24D892-FCC5-4A03-9AF8-4DB9A594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Operations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5728BF-73A2-43C1-833C-18BF6CF8B266}"/>
              </a:ext>
            </a:extLst>
          </p:cNvPr>
          <p:cNvSpPr/>
          <p:nvPr/>
        </p:nvSpPr>
        <p:spPr>
          <a:xfrm>
            <a:off x="2635015" y="33192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•	Total ED Registrations</a:t>
            </a:r>
          </a:p>
          <a:p>
            <a:r>
              <a:rPr lang="en-US" dirty="0"/>
              <a:t>•	Total ED Hospitalizations</a:t>
            </a:r>
          </a:p>
          <a:p>
            <a:r>
              <a:rPr lang="en-US" dirty="0"/>
              <a:t>•	Total ED LWBS</a:t>
            </a:r>
          </a:p>
          <a:p>
            <a:r>
              <a:rPr lang="en-US" dirty="0"/>
              <a:t>•	Total ED SAL</a:t>
            </a:r>
          </a:p>
          <a:p>
            <a:r>
              <a:rPr lang="en-US" dirty="0"/>
              <a:t>•	Total ED Discharges + Other </a:t>
            </a:r>
            <a:r>
              <a:rPr lang="en-US" dirty="0" err="1"/>
              <a:t>Dispos</a:t>
            </a:r>
            <a:endParaRPr lang="en-US" dirty="0"/>
          </a:p>
          <a:p>
            <a:r>
              <a:rPr lang="en-US" dirty="0"/>
              <a:t>•	Total EMS Arrivals</a:t>
            </a:r>
          </a:p>
          <a:p>
            <a:r>
              <a:rPr lang="en-US" dirty="0"/>
              <a:t>•	Total EMS Hospitalizations</a:t>
            </a:r>
          </a:p>
          <a:p>
            <a:r>
              <a:rPr lang="en-US" dirty="0"/>
              <a:t>•	Triage Level 1-5 (individual #s)</a:t>
            </a:r>
          </a:p>
          <a:p>
            <a:r>
              <a:rPr lang="en-US" dirty="0"/>
              <a:t>•	Total Boarding Hours (monthly sum)</a:t>
            </a:r>
          </a:p>
          <a:p>
            <a:r>
              <a:rPr lang="en-US" dirty="0"/>
              <a:t>•	</a:t>
            </a:r>
            <a:r>
              <a:rPr lang="en-US" dirty="0" err="1"/>
              <a:t>Profee</a:t>
            </a:r>
            <a:r>
              <a:rPr lang="en-US" dirty="0"/>
              <a:t> Level 1-5, CC (individual #s)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2F137-CCB4-4C16-B7EB-64AC781A16AE}"/>
              </a:ext>
            </a:extLst>
          </p:cNvPr>
          <p:cNvSpPr txBox="1"/>
          <p:nvPr/>
        </p:nvSpPr>
        <p:spPr>
          <a:xfrm>
            <a:off x="1193061" y="1502756"/>
            <a:ext cx="6013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Four separate rounds of data collection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A8667-16FA-4D67-A287-323DDE59761B}"/>
              </a:ext>
            </a:extLst>
          </p:cNvPr>
          <p:cNvSpPr txBox="1"/>
          <p:nvPr/>
        </p:nvSpPr>
        <p:spPr>
          <a:xfrm>
            <a:off x="2461774" y="2690934"/>
            <a:ext cx="422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10 Common Data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89FC6-6E86-406E-81D4-D8A9D80A94D9}"/>
              </a:ext>
            </a:extLst>
          </p:cNvPr>
          <p:cNvSpPr txBox="1"/>
          <p:nvPr/>
        </p:nvSpPr>
        <p:spPr>
          <a:xfrm>
            <a:off x="418010" y="2057409"/>
            <a:ext cx="830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Okay, c’mon now---has anyone really ever used the word “tranche” before??</a:t>
            </a:r>
          </a:p>
        </p:txBody>
      </p:sp>
    </p:spTree>
    <p:extLst>
      <p:ext uri="{BB962C8B-B14F-4D97-AF65-F5344CB8AC3E}">
        <p14:creationId xmlns:p14="http://schemas.microsoft.com/office/powerpoint/2010/main" val="22689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994"/>
            <a:ext cx="9144000" cy="52619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0322" y="3341595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6480" y="3338372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6395" y="3320488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5499" y="4576683"/>
            <a:ext cx="53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11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 we knew last year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31C3577-1FA2-FE49-A480-D4098C1F0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" y="1466847"/>
            <a:ext cx="7016582" cy="526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6648" y="383085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6,126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3324" y="460279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3,360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2831" y="41726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5,134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2498187" y="4353214"/>
            <a:ext cx="551793" cy="25224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6591" y="5890352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-46%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44885" y="4098066"/>
            <a:ext cx="1721069" cy="1107996"/>
            <a:chOff x="6844885" y="3822770"/>
            <a:chExt cx="1721069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7150567" y="3822770"/>
              <a:ext cx="14153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84% of</a:t>
              </a:r>
            </a:p>
            <a:p>
              <a:r>
                <a:rPr lang="en-US" sz="2200" b="1" dirty="0">
                  <a:solidFill>
                    <a:srgbClr val="0070C0"/>
                  </a:solidFill>
                </a:rPr>
                <a:t>Pre-COVID</a:t>
              </a:r>
            </a:p>
            <a:p>
              <a:r>
                <a:rPr lang="en-US" sz="2200" b="1" dirty="0">
                  <a:solidFill>
                    <a:srgbClr val="0070C0"/>
                  </a:solidFill>
                </a:rPr>
                <a:t>volumes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6844885" y="3919144"/>
              <a:ext cx="305682" cy="82695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6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ACE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al shimmery Segoe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561C2E7B80643B697D458146D3EAA" ma:contentTypeVersion="16" ma:contentTypeDescription="Create a new document." ma:contentTypeScope="" ma:versionID="344c193c3318c4dce11e319c266862f6">
  <xsd:schema xmlns:xsd="http://www.w3.org/2001/XMLSchema" xmlns:xs="http://www.w3.org/2001/XMLSchema" xmlns:p="http://schemas.microsoft.com/office/2006/metadata/properties" xmlns:ns3="3c22b496-d718-42f7-9cbd-6b1276830723" xmlns:ns4="c1aa1e25-462f-4f57-b888-3f1b696aa31e" targetNamespace="http://schemas.microsoft.com/office/2006/metadata/properties" ma:root="true" ma:fieldsID="6b2e1ee9daeee3454cb407063ec45345" ns3:_="" ns4:_="">
    <xsd:import namespace="3c22b496-d718-42f7-9cbd-6b1276830723"/>
    <xsd:import namespace="c1aa1e25-462f-4f57-b888-3f1b696aa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2b496-d718-42f7-9cbd-6b12768307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a1e25-462f-4f57-b888-3f1b696aa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83C0F8-40E3-42D6-9E76-4B131A1A9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2D41E5-45A5-4264-87DF-90F44177164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c1aa1e25-462f-4f57-b888-3f1b696aa31e"/>
    <ds:schemaRef ds:uri="3c22b496-d718-42f7-9cbd-6b127683072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302446D-ED79-43FC-A5D1-A42A75057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22b496-d718-42f7-9cbd-6b1276830723"/>
    <ds:schemaRef ds:uri="c1aa1e25-462f-4f57-b888-3f1b696aa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AAAEM PowerPoint Template</Template>
  <TotalTime>53320</TotalTime>
  <Words>1704</Words>
  <Application>Microsoft Macintosh PowerPoint</Application>
  <PresentationFormat>On-screen Show (4:3)</PresentationFormat>
  <Paragraphs>564</Paragraphs>
  <Slides>41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AACEM PowerPoint Template</vt:lpstr>
      <vt:lpstr>1_Teal shimmery Segoe</vt:lpstr>
      <vt:lpstr>AAAEM / AACEM COVID Impact Survey  Impact of COVID-19 on Emergency Department Operations</vt:lpstr>
      <vt:lpstr>PowerPoint Presentation</vt:lpstr>
      <vt:lpstr>COVID Operations</vt:lpstr>
      <vt:lpstr>COVID Operations</vt:lpstr>
      <vt:lpstr>Survey Timeline</vt:lpstr>
      <vt:lpstr>COVID Operations Data</vt:lpstr>
      <vt:lpstr>COVID Operations Data</vt:lpstr>
      <vt:lpstr>Data Set</vt:lpstr>
      <vt:lpstr>What we knew last year</vt:lpstr>
      <vt:lpstr>And since then…</vt:lpstr>
      <vt:lpstr>Before and After</vt:lpstr>
      <vt:lpstr>What was happening before?</vt:lpstr>
      <vt:lpstr>Regional Patterns</vt:lpstr>
      <vt:lpstr>Regional Patterns</vt:lpstr>
      <vt:lpstr>Regional Patterns</vt:lpstr>
      <vt:lpstr>What we knew last year </vt:lpstr>
      <vt:lpstr>What we knew last year </vt:lpstr>
      <vt:lpstr>And since then… Discharged</vt:lpstr>
      <vt:lpstr>Discharged: Before &amp; After</vt:lpstr>
      <vt:lpstr>What we knew last year </vt:lpstr>
      <vt:lpstr>And since then… Hospitalized</vt:lpstr>
      <vt:lpstr>Hospitalized: Before &amp; After</vt:lpstr>
      <vt:lpstr>EMS Arrivals</vt:lpstr>
      <vt:lpstr>EMS Arrivals</vt:lpstr>
      <vt:lpstr>Trauma: Maryland Data Only</vt:lpstr>
      <vt:lpstr>Patient Acuity: Triage Levels</vt:lpstr>
      <vt:lpstr>LWBS in 2020</vt:lpstr>
      <vt:lpstr>LWBS</vt:lpstr>
      <vt:lpstr>What could cause LWBS rise?</vt:lpstr>
      <vt:lpstr>What we knew last year </vt:lpstr>
      <vt:lpstr>And since then: Boarding Hours</vt:lpstr>
      <vt:lpstr>Before and After</vt:lpstr>
      <vt:lpstr>LWBS &amp; Boarding Hours</vt:lpstr>
      <vt:lpstr>Professional Fee Charges</vt:lpstr>
      <vt:lpstr>Changes in Patient population between 2019 and 2021</vt:lpstr>
      <vt:lpstr>2019—2021 Visits</vt:lpstr>
      <vt:lpstr>2019—2021 Visits</vt:lpstr>
      <vt:lpstr>2019—2021 Visits</vt:lpstr>
      <vt:lpstr>Community Hospitals</vt:lpstr>
      <vt:lpstr>Pediatric ED</vt:lpstr>
      <vt:lpstr>Questions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of Administrators in Academic Emergency Medicine  Fiscal Year 2015 Benchmark and Salary Survey</dc:title>
  <dc:creator>Jim Scheulen</dc:creator>
  <cp:lastModifiedBy>Administrator</cp:lastModifiedBy>
  <cp:revision>1432</cp:revision>
  <cp:lastPrinted>2020-12-15T18:40:53Z</cp:lastPrinted>
  <dcterms:created xsi:type="dcterms:W3CDTF">2016-02-01T11:20:51Z</dcterms:created>
  <dcterms:modified xsi:type="dcterms:W3CDTF">2022-03-20T15:53:59Z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0x010100B5B561C2E7B80643B697D458146D3EAA</vt:lpwstr>
  </property>
</Properties>
</file>