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2DOPOuekz3gUnUfxM3GiOU1Jv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B301B-7BED-4CE8-B30A-45CDB7DD94DC}">
  <a:tblStyle styleId="{899B301B-7BED-4CE8-B30A-45CDB7DD94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D811B3-02F2-4C5D-B02A-E16938606FB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28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38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42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8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6" descr="SAEM Foundation.jpg"/>
          <p:cNvPicPr preferRelativeResize="0"/>
          <p:nvPr/>
        </p:nvPicPr>
        <p:blipFill rotWithShape="1">
          <a:blip r:embed="rId2">
            <a:alphaModFix/>
          </a:blip>
          <a:srcRect b="16649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7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1" descr="SAEM Foundation.jpg"/>
          <p:cNvPicPr preferRelativeResize="0"/>
          <p:nvPr/>
        </p:nvPicPr>
        <p:blipFill rotWithShape="1">
          <a:blip r:embed="rId2">
            <a:alphaModFix/>
          </a:blip>
          <a:srcRect b="15877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2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3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4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5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 descr="SAEM Foundation.jpg"/>
          <p:cNvPicPr preferRelativeResize="0"/>
          <p:nvPr/>
        </p:nvPicPr>
        <p:blipFill rotWithShape="1">
          <a:blip r:embed="rId2">
            <a:alphaModFix/>
          </a:blip>
          <a:srcRect b="17357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4" descr="Title 3 AEM.jpg"/>
          <p:cNvPicPr preferRelativeResize="0"/>
          <p:nvPr/>
        </p:nvPicPr>
        <p:blipFill rotWithShape="1">
          <a:blip r:embed="rId11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6" name="Google Shape;16;p34" descr="AAAEM.png"/>
          <p:cNvPicPr preferRelativeResize="0"/>
          <p:nvPr/>
        </p:nvPicPr>
        <p:blipFill rotWithShape="1">
          <a:blip r:embed="rId12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"/>
          <p:cNvSpPr txBox="1">
            <a:spLocks noGrp="1"/>
          </p:cNvSpPr>
          <p:nvPr>
            <p:ph type="ctrTitle"/>
          </p:nvPr>
        </p:nvSpPr>
        <p:spPr>
          <a:xfrm>
            <a:off x="255319" y="2955385"/>
            <a:ext cx="863336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6"/>
              <a:buFont typeface="Calibri"/>
              <a:buNone/>
            </a:pPr>
            <a:r>
              <a:rPr lang="en-US" sz="5300" dirty="0"/>
              <a:t>AAAEM Guidelines to Listserv Usage and File Management</a:t>
            </a:r>
            <a:r>
              <a:rPr lang="en-US" sz="2700" dirty="0"/>
              <a:t/>
            </a:r>
            <a:br>
              <a:rPr lang="en-US" sz="2700" dirty="0"/>
            </a:br>
            <a:endParaRPr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AAAEM Listserv Guidelines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686FC6-BD8A-443E-8EC4-0AEB4E472464}"/>
              </a:ext>
            </a:extLst>
          </p:cNvPr>
          <p:cNvSpPr/>
          <p:nvPr/>
        </p:nvSpPr>
        <p:spPr>
          <a:xfrm>
            <a:off x="302820" y="1467028"/>
            <a:ext cx="85383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1. Include a descriptive subject line to prevent erroneous email filtration.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2. If the response to the discussion question will be of interest to the entire group, reply to the listserv address.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3. Personal replies should be directed to specific individual not the entire listserv.</a:t>
            </a:r>
          </a:p>
          <a:p>
            <a:r>
              <a:rPr lang="en-US" sz="1600" b="1" i="1" dirty="0">
                <a:latin typeface="+mj-lt"/>
              </a:rPr>
              <a:t>Cut and paste the sender’s e-mail address </a:t>
            </a:r>
            <a:r>
              <a:rPr lang="en-US" sz="1600" dirty="0">
                <a:latin typeface="+mj-lt"/>
              </a:rPr>
              <a:t>when replying for personal response. Do not simply hit the “Reply” button. Examples of personal replies: </a:t>
            </a:r>
            <a:r>
              <a:rPr lang="en-US" sz="1600" i="1" dirty="0">
                <a:latin typeface="+mj-lt"/>
              </a:rPr>
              <a:t>Thanks.’, 'Yes.' or ‘No’, 'I would also.’, 'I would like more information. Could you e-mail me directly?’, 'Welcome!’ and ‘Best of luck with your retirement.’</a:t>
            </a:r>
            <a:br>
              <a:rPr lang="en-US" sz="1600" i="1" dirty="0">
                <a:latin typeface="+mj-lt"/>
              </a:rPr>
            </a:br>
            <a:endParaRPr lang="en-US" sz="1600" i="1" dirty="0">
              <a:latin typeface="+mj-lt"/>
            </a:endParaRPr>
          </a:p>
          <a:p>
            <a:r>
              <a:rPr lang="en-US" sz="1600" dirty="0">
                <a:latin typeface="+mj-lt"/>
              </a:rPr>
              <a:t>4. If you receive a notice that your original e-mail was 'rejected' or you received a 'delivery error', find out the reason for the rejection before resending the message so people do not receive a duplicate. Often, the error is in response to a problem with a single recipient's email and the message was indeed sent and received by many other list subscribers.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5. The AAAEM listserv may not be used for any commercial use.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6. AAAEM listserv may not be used to promote or engage in political activities.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AAAEM Listserv Guidelines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686FC6-BD8A-443E-8EC4-0AEB4E472464}"/>
              </a:ext>
            </a:extLst>
          </p:cNvPr>
          <p:cNvSpPr/>
          <p:nvPr/>
        </p:nvSpPr>
        <p:spPr>
          <a:xfrm>
            <a:off x="160317" y="1585783"/>
            <a:ext cx="86392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7. AAAEM listserv should not be used for any kind of job posting announcements or position descriptions. For this purpose, the SAEM- AAAEM community website can be used. The only exception, is the</a:t>
            </a:r>
          </a:p>
          <a:p>
            <a:r>
              <a:rPr lang="en-US" dirty="0">
                <a:latin typeface="+mj-lt"/>
              </a:rPr>
              <a:t>posting of an academic emergency medicine administrator position, indicating the school and contact person.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8. If a particular question does not apply to your institution, you do not need to reply.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9. If you don’t have a unique response, that hasn’t already been expressed, you do not need to reply.</a:t>
            </a:r>
          </a:p>
          <a:p>
            <a:r>
              <a:rPr lang="en-US" dirty="0">
                <a:latin typeface="+mj-lt"/>
              </a:rPr>
              <a:t>Avoid the “same here,” “us too,” “ditto” type responses.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10. Before sending an email to ask a specific question, check the AAAEM listserv archives. In some</a:t>
            </a:r>
          </a:p>
          <a:p>
            <a:r>
              <a:rPr lang="en-US" dirty="0">
                <a:latin typeface="+mj-lt"/>
              </a:rPr>
              <a:t>cases, your subject may be already discussed. However, if you have searched the archives and the</a:t>
            </a:r>
          </a:p>
          <a:p>
            <a:r>
              <a:rPr lang="en-US" dirty="0">
                <a:latin typeface="+mj-lt"/>
              </a:rPr>
              <a:t>question is more than two years ago consider asking the question again on the same thread or</a:t>
            </a:r>
          </a:p>
          <a:p>
            <a:r>
              <a:rPr lang="en-US" dirty="0">
                <a:latin typeface="+mj-lt"/>
              </a:rPr>
              <a:t>start a new one. Things may have changed in that timeframe and warrant a new discussion/feedback.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b="1" i="1" dirty="0">
                <a:latin typeface="+mj-lt"/>
              </a:rPr>
              <a:t>11. If you are the originator of an email asking a specific question, it is the expectation that upon</a:t>
            </a:r>
          </a:p>
          <a:p>
            <a:r>
              <a:rPr lang="en-US" b="1" i="1" dirty="0">
                <a:latin typeface="+mj-lt"/>
              </a:rPr>
              <a:t>completion of all responses that you provide a summation email or document within two weeks.</a:t>
            </a:r>
          </a:p>
          <a:p>
            <a:endParaRPr lang="en-US" b="1" i="1" dirty="0">
              <a:latin typeface="+mj-lt"/>
            </a:endParaRPr>
          </a:p>
          <a:p>
            <a:r>
              <a:rPr lang="en-US" dirty="0">
                <a:latin typeface="+mj-lt"/>
              </a:rPr>
              <a:t>12 . Before sending an email to the listserv, check if the answer is in our Benchmark Survey (located in the Library in the Meetings folder in the AAAEM Community).</a:t>
            </a:r>
          </a:p>
        </p:txBody>
      </p:sp>
    </p:spTree>
    <p:extLst>
      <p:ext uri="{BB962C8B-B14F-4D97-AF65-F5344CB8AC3E}">
        <p14:creationId xmlns:p14="http://schemas.microsoft.com/office/powerpoint/2010/main" val="31480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A6602-9B14-4FD5-9758-23812EC6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9303B-F8AC-4266-9585-C8DAED0F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1922"/>
            <a:ext cx="6934291" cy="4350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1134FD-6B4A-4232-907C-DFCD9F1AC770}"/>
              </a:ext>
            </a:extLst>
          </p:cNvPr>
          <p:cNvSpPr/>
          <p:nvPr/>
        </p:nvSpPr>
        <p:spPr>
          <a:xfrm>
            <a:off x="3562597" y="5383284"/>
            <a:ext cx="1472541" cy="6887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33C3EF-45BD-41C6-92A2-EAB0B0E76C9A}"/>
              </a:ext>
            </a:extLst>
          </p:cNvPr>
          <p:cNvSpPr txBox="1"/>
          <p:nvPr/>
        </p:nvSpPr>
        <p:spPr>
          <a:xfrm>
            <a:off x="3188524" y="4008029"/>
            <a:ext cx="216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uploading a document to our listserv you will first click the ‘Add Attachment’ button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865E5BB-D963-42B6-89D3-1767731C269F}"/>
              </a:ext>
            </a:extLst>
          </p:cNvPr>
          <p:cNvCxnSpPr>
            <a:cxnSpLocks/>
          </p:cNvCxnSpPr>
          <p:nvPr/>
        </p:nvCxnSpPr>
        <p:spPr>
          <a:xfrm flipH="1">
            <a:off x="4263241" y="4885372"/>
            <a:ext cx="8906" cy="421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9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A6602-9B14-4FD5-9758-23812EC6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D04714-3D63-485E-A682-14865D47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7" y="1300774"/>
            <a:ext cx="4201956" cy="3067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2D8B3F-4A3C-4D77-8532-8784D2DA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8070"/>
            <a:ext cx="8132762" cy="1813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ABAA91-474A-4DF7-9E3B-F5ED0E1920B2}"/>
              </a:ext>
            </a:extLst>
          </p:cNvPr>
          <p:cNvSpPr txBox="1"/>
          <p:nvPr/>
        </p:nvSpPr>
        <p:spPr>
          <a:xfrm>
            <a:off x="4981734" y="2048600"/>
            <a:ext cx="25037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After select what file to upload then you will click on ‘Edit Details’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3B8B4B0-F710-470E-B56D-3D4F240F1F69}"/>
              </a:ext>
            </a:extLst>
          </p:cNvPr>
          <p:cNvCxnSpPr>
            <a:cxnSpLocks/>
          </p:cNvCxnSpPr>
          <p:nvPr/>
        </p:nvCxnSpPr>
        <p:spPr>
          <a:xfrm>
            <a:off x="6685808" y="4064536"/>
            <a:ext cx="712519" cy="1210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0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A6602-9B14-4FD5-9758-23812EC6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00C23A-A5CB-4CA7-8BBD-762A5393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0774"/>
            <a:ext cx="4493888" cy="545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4B5D66-5C10-451D-8CA8-377E33B645B5}"/>
              </a:ext>
            </a:extLst>
          </p:cNvPr>
          <p:cNvSpPr txBox="1"/>
          <p:nvPr/>
        </p:nvSpPr>
        <p:spPr>
          <a:xfrm>
            <a:off x="5792682" y="2094619"/>
            <a:ext cx="25037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After selecting ‘Edit Details’ you will click on the folder drop down listing to find the appropriate placement for your attachment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1FBE8D2-C8AC-400C-8FFF-E36DD4FB31FE}"/>
              </a:ext>
            </a:extLst>
          </p:cNvPr>
          <p:cNvCxnSpPr>
            <a:cxnSpLocks/>
          </p:cNvCxnSpPr>
          <p:nvPr/>
        </p:nvCxnSpPr>
        <p:spPr>
          <a:xfrm flipH="1">
            <a:off x="4572000" y="3241964"/>
            <a:ext cx="1318161" cy="653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F6FE38E-B566-439A-950A-C1F3BA0C11B3}"/>
              </a:ext>
            </a:extLst>
          </p:cNvPr>
          <p:cNvCxnSpPr>
            <a:cxnSpLocks/>
          </p:cNvCxnSpPr>
          <p:nvPr/>
        </p:nvCxnSpPr>
        <p:spPr>
          <a:xfrm flipH="1">
            <a:off x="4298869" y="3872028"/>
            <a:ext cx="1657861" cy="937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4970"/>
      </p:ext>
    </p:extLst>
  </p:cSld>
  <p:clrMapOvr>
    <a:masterClrMapping/>
  </p:clrMapOvr>
</p:sld>
</file>

<file path=ppt/theme/theme1.xml><?xml version="1.0" encoding="utf-8"?>
<a:theme xmlns:a="http://schemas.openxmlformats.org/drawingml/2006/main" name="AAA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142</Words>
  <Application>Microsoft Office PowerPoint</Application>
  <PresentationFormat>On-screen Show (4:3)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AAAEM PowerPoint Template</vt:lpstr>
      <vt:lpstr>AAAEM Guidelines to Listserv Usage and File Management </vt:lpstr>
      <vt:lpstr>AAAEM Listserv Guidelines</vt:lpstr>
      <vt:lpstr>AAAEM Listserv Guidelines</vt:lpstr>
      <vt:lpstr>File Management</vt:lpstr>
      <vt:lpstr>File Management</vt:lpstr>
      <vt:lpstr>File 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AAAEM “Virtual” Annual Meeting  March 25, 2021</dc:title>
  <dc:creator>Rounds, Kirsten</dc:creator>
  <cp:lastModifiedBy>Robbins, Kain</cp:lastModifiedBy>
  <cp:revision>19</cp:revision>
  <dcterms:created xsi:type="dcterms:W3CDTF">2016-02-16T13:21:42Z</dcterms:created>
  <dcterms:modified xsi:type="dcterms:W3CDTF">2022-03-23T14:03:56Z</dcterms:modified>
</cp:coreProperties>
</file>